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notesMasterIdLst>
    <p:notesMasterId r:id="rId21"/>
  </p:notesMasterIdLst>
  <p:sldIdLst>
    <p:sldId id="7966" r:id="rId2"/>
    <p:sldId id="7971" r:id="rId3"/>
    <p:sldId id="7969" r:id="rId4"/>
    <p:sldId id="8652" r:id="rId5"/>
    <p:sldId id="8655" r:id="rId6"/>
    <p:sldId id="8486" r:id="rId7"/>
    <p:sldId id="7972" r:id="rId8"/>
    <p:sldId id="8619" r:id="rId9"/>
    <p:sldId id="8644" r:id="rId10"/>
    <p:sldId id="8671" r:id="rId11"/>
    <p:sldId id="7973" r:id="rId12"/>
    <p:sldId id="8634" r:id="rId13"/>
    <p:sldId id="8677" r:id="rId14"/>
    <p:sldId id="8678" r:id="rId15"/>
    <p:sldId id="7974" r:id="rId16"/>
    <p:sldId id="8330" r:id="rId17"/>
    <p:sldId id="8679" r:id="rId18"/>
    <p:sldId id="8680" r:id="rId19"/>
    <p:sldId id="796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33F50"/>
    <a:srgbClr val="A5A5A5"/>
    <a:srgbClr val="ED7D31"/>
    <a:srgbClr val="AF935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58"/>
      </p:cViewPr>
      <p:guideLst>
        <p:guide orient="horz" pos="2001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256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2B86F-0BDE-4C9A-93E0-705925128E5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159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764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627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663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791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61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D763D-9BC5-4E2A-A15B-DF11F44058B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556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049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81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36312-6A05-4643-B813-780AEBCA54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248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779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614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D1544D-F39A-4F55-BC21-9BE909A9BAC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624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36312-6A05-4643-B813-780AEBCA54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57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A67B3-B5D4-4AF3-BF81-964164554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B59EFA-73BB-4C17-BED2-9F6728134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453B7-291D-4E0A-8968-F3D908BD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52331-EE05-4A6D-A347-A5BCD02B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1B601-2127-4B64-86C9-FC35640E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39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E3217-5AAC-4648-ADDD-D1130AE3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0ADED5-6FF9-437F-94E0-F44B495E7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344E28-D2D1-4EB8-AAE9-0AE52F3C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BA3FE9-2B50-4D4A-B412-37C507DC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56D59F-FAC5-4B47-A8C9-E3E717E0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01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9C96BF-A954-4C6F-A90E-110348FCE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17597-3EE0-4E08-8CBC-03AD49FBC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7930A3-21C7-4805-B747-FD02A0881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1BFC5-7373-430A-88B8-69E940ED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EEB352-1995-4B18-9F7D-242A7F68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612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479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58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613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926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10973" y="1849256"/>
            <a:ext cx="6054998" cy="3880214"/>
          </a:xfrm>
          <a:custGeom>
            <a:avLst/>
            <a:gdLst>
              <a:gd name="connsiteX0" fmla="*/ 176821 w 6054998"/>
              <a:gd name="connsiteY0" fmla="*/ 0 h 3880214"/>
              <a:gd name="connsiteX1" fmla="*/ 5878177 w 6054998"/>
              <a:gd name="connsiteY1" fmla="*/ 0 h 3880214"/>
              <a:gd name="connsiteX2" fmla="*/ 6054998 w 6054998"/>
              <a:gd name="connsiteY2" fmla="*/ 176821 h 3880214"/>
              <a:gd name="connsiteX3" fmla="*/ 6054998 w 6054998"/>
              <a:gd name="connsiteY3" fmla="*/ 3703393 h 3880214"/>
              <a:gd name="connsiteX4" fmla="*/ 5878177 w 6054998"/>
              <a:gd name="connsiteY4" fmla="*/ 3880214 h 3880214"/>
              <a:gd name="connsiteX5" fmla="*/ 176821 w 6054998"/>
              <a:gd name="connsiteY5" fmla="*/ 3880214 h 3880214"/>
              <a:gd name="connsiteX6" fmla="*/ 0 w 6054998"/>
              <a:gd name="connsiteY6" fmla="*/ 3703393 h 3880214"/>
              <a:gd name="connsiteX7" fmla="*/ 0 w 6054998"/>
              <a:gd name="connsiteY7" fmla="*/ 176821 h 3880214"/>
              <a:gd name="connsiteX8" fmla="*/ 176821 w 6054998"/>
              <a:gd name="connsiteY8" fmla="*/ 0 h 3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4998" h="3880214">
                <a:moveTo>
                  <a:pt x="176821" y="0"/>
                </a:moveTo>
                <a:lnTo>
                  <a:pt x="5878177" y="0"/>
                </a:lnTo>
                <a:cubicBezTo>
                  <a:pt x="5975833" y="0"/>
                  <a:pt x="6054998" y="79165"/>
                  <a:pt x="6054998" y="176821"/>
                </a:cubicBezTo>
                <a:lnTo>
                  <a:pt x="6054998" y="3703393"/>
                </a:lnTo>
                <a:cubicBezTo>
                  <a:pt x="6054998" y="3801049"/>
                  <a:pt x="5975833" y="3880214"/>
                  <a:pt x="5878177" y="3880214"/>
                </a:cubicBezTo>
                <a:lnTo>
                  <a:pt x="176821" y="3880214"/>
                </a:lnTo>
                <a:cubicBezTo>
                  <a:pt x="79165" y="3880214"/>
                  <a:pt x="0" y="3801049"/>
                  <a:pt x="0" y="3703393"/>
                </a:cubicBezTo>
                <a:lnTo>
                  <a:pt x="0" y="176821"/>
                </a:lnTo>
                <a:cubicBezTo>
                  <a:pt x="0" y="79165"/>
                  <a:pt x="79165" y="0"/>
                  <a:pt x="1768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023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B852A-2931-4645-862F-0F677219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CB0BE-94A5-469D-A601-49B52B204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45C95-770B-43AE-BF04-6F66A4264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403E53-22EF-4F29-A5E9-7495AF363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E9FDEC-9195-4D39-AA5C-833FDC80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67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FCE65-702C-466B-BD74-5023C41A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C07A76-0881-4FDB-8C55-38399F730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322EC3-6F72-48D0-B6D5-2096C515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F642E9-8B3B-4FB8-B4B8-714C0BAF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F1CD75-817F-42C3-94E3-9086CE91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34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83A40-48EE-4961-B1FD-83AE0F7F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74D60D-D480-4064-AF25-C813446D6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31020E-9E2B-4E10-9C43-1CFAC2436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B1F240-1DD2-496C-86B0-FD3CB5DE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9BCF34-B1F3-4804-8B98-F9EA1AB0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72DD51-7152-4A1F-A460-51F4CA78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19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069D6-AA4B-4B7A-A20C-1F5ACF78F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2B12D2-776D-45A7-96EA-A1CCD245E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B6D388-3F74-4870-8F00-EE5C3C0EC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5DA44-B9F8-4262-9C13-C75B62EF7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36EA6D-7641-4B31-9CCF-0E60B4BC1C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435A62-FCF9-4AF7-9992-6E00DA20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9C53A9-5DEC-41FA-B9A5-00B3AACCF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ACB2CC-1B8C-488B-AB33-556D09B4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81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97F87-7489-400E-9D2B-98161348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5EEF3E-709A-44D3-806C-321D4140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8F897F-1591-40BD-B996-12E59457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F4CC5A-54B0-4A85-A1F4-7707D150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190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3B74D9-4179-43EA-AEF4-B33DB8AB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D7BCB3-2CAA-4C5B-B5A6-681B1F26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FB5CF1-9C81-45DA-8931-37754F6C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099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7CFEA-6B0C-4030-A4A6-C145393B7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E0D81-2E57-48E9-AA99-334FFD70C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2944E8-0283-47DF-B0AF-3D632CEA6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1C8D38-E5C1-47F7-8552-C2C1B1B1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4DE6C-4521-4E59-B049-2F051A190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4EEB28-C07F-4DED-B6F6-4E62E3B5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21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2BE8-0748-463E-9402-D5D0BBDC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8662C8-DE30-452D-B15F-79A1462288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5C9D86-09E5-49CB-8754-B8CD1F4B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71CC7D-53A9-48B9-B26B-85BE47369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2D7371-2D12-4D32-B28A-0ECB2A3B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D1EB76-8A3F-4468-944C-BB092D59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A0554B-BB4B-4CC1-85CA-123968B0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3F8D1F-F413-4F5D-A0B4-D66FB9075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45425D-0A03-435B-B8E7-EF8AC0696E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F763F-0168-4A89-AC33-05CE5338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7BB03-519D-4206-A2A9-5023F5840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86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5">
            <a:extLst>
              <a:ext uri="{FF2B5EF4-FFF2-40B4-BE49-F238E27FC236}">
                <a16:creationId xmlns:a16="http://schemas.microsoft.com/office/drawing/2014/main" id="{9C12FEA5-988E-4C01-8C78-A285FBE8E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459" y="2529133"/>
            <a:ext cx="6235681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4267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时尚大气商务工作汇报</a:t>
            </a:r>
          </a:p>
        </p:txBody>
      </p:sp>
      <p:sp>
        <p:nvSpPr>
          <p:cNvPr id="18" name="文本框4">
            <a:extLst>
              <a:ext uri="{FF2B5EF4-FFF2-40B4-BE49-F238E27FC236}">
                <a16:creationId xmlns:a16="http://schemas.microsoft.com/office/drawing/2014/main" id="{35BC3E1A-2878-4545-B8BB-56391339C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74" y="1986726"/>
            <a:ext cx="4348947" cy="3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96" dirty="0">
                <a:solidFill>
                  <a:srgbClr val="002060"/>
                </a:solidFill>
              </a:rPr>
              <a:t>POWERPOINT </a:t>
            </a:r>
            <a:r>
              <a:rPr lang="en-US" altLang="zh-CN" sz="2496" dirty="0" err="1">
                <a:solidFill>
                  <a:srgbClr val="002060"/>
                </a:solidFill>
              </a:rPr>
              <a:t>TEMPLATEnbenk</a:t>
            </a:r>
            <a:endParaRPr lang="en-US" altLang="zh-CN" sz="2365" dirty="0">
              <a:solidFill>
                <a:srgbClr val="002060"/>
              </a:solidFill>
            </a:endParaRPr>
          </a:p>
        </p:txBody>
      </p:sp>
      <p:sp>
        <p:nvSpPr>
          <p:cNvPr id="20" name="文本框3">
            <a:extLst>
              <a:ext uri="{FF2B5EF4-FFF2-40B4-BE49-F238E27FC236}">
                <a16:creationId xmlns:a16="http://schemas.microsoft.com/office/drawing/2014/main" id="{D7713CE0-16A4-4084-86AF-ADEA38461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818" y="3962320"/>
            <a:ext cx="1411581" cy="431880"/>
          </a:xfrm>
          <a:prstGeom prst="rect">
            <a:avLst/>
          </a:prstGeom>
          <a:solidFill>
            <a:srgbClr val="333F50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Xiang </a:t>
            </a:r>
            <a:r>
              <a:rPr lang="en-US" altLang="zh-CN" dirty="0" err="1">
                <a:solidFill>
                  <a:schemeClr val="bg1"/>
                </a:solidFill>
              </a:rPr>
              <a:t>xuan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C9DD5B5F-DA40-4C9E-9198-57381DB51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028" y="3962320"/>
            <a:ext cx="1411581" cy="4318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2019.08.01</a:t>
            </a:r>
          </a:p>
        </p:txBody>
      </p:sp>
      <p:grpSp>
        <p:nvGrpSpPr>
          <p:cNvPr id="26" name="组合 1">
            <a:extLst>
              <a:ext uri="{FF2B5EF4-FFF2-40B4-BE49-F238E27FC236}">
                <a16:creationId xmlns:a16="http://schemas.microsoft.com/office/drawing/2014/main" id="{ECC435E8-9A78-42F6-90F7-069DB76A33F9}"/>
              </a:ext>
            </a:extLst>
          </p:cNvPr>
          <p:cNvGrpSpPr/>
          <p:nvPr/>
        </p:nvGrpSpPr>
        <p:grpSpPr>
          <a:xfrm>
            <a:off x="-2" y="0"/>
            <a:ext cx="12192002" cy="6859378"/>
            <a:chOff x="-2" y="0"/>
            <a:chExt cx="12192002" cy="6859378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5ABBCF-3F30-4B72-931B-0377B02C0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2" y="0"/>
              <a:ext cx="12192002" cy="6847930"/>
            </a:xfrm>
            <a:custGeom>
              <a:avLst/>
              <a:gdLst>
                <a:gd name="connsiteX0" fmla="*/ 12163604 w 12192002"/>
                <a:gd name="connsiteY0" fmla="*/ 0 h 6847930"/>
                <a:gd name="connsiteX1" fmla="*/ 12192002 w 12192002"/>
                <a:gd name="connsiteY1" fmla="*/ 0 h 6847930"/>
                <a:gd name="connsiteX2" fmla="*/ 12192002 w 12192002"/>
                <a:gd name="connsiteY2" fmla="*/ 45917 h 6847930"/>
                <a:gd name="connsiteX3" fmla="*/ 0 w 12192002"/>
                <a:gd name="connsiteY3" fmla="*/ 0 h 6847930"/>
                <a:gd name="connsiteX4" fmla="*/ 5878461 w 12192002"/>
                <a:gd name="connsiteY4" fmla="*/ 0 h 6847930"/>
                <a:gd name="connsiteX5" fmla="*/ 5773173 w 12192002"/>
                <a:gd name="connsiteY5" fmla="*/ 88713 h 6847930"/>
                <a:gd name="connsiteX6" fmla="*/ 4324577 w 12192002"/>
                <a:gd name="connsiteY6" fmla="*/ 3669466 h 6847930"/>
                <a:gd name="connsiteX7" fmla="*/ 5286911 w 12192002"/>
                <a:gd name="connsiteY7" fmla="*/ 6722924 h 6847930"/>
                <a:gd name="connsiteX8" fmla="*/ 5386672 w 12192002"/>
                <a:gd name="connsiteY8" fmla="*/ 6847930 h 6847930"/>
                <a:gd name="connsiteX9" fmla="*/ 0 w 12192002"/>
                <a:gd name="connsiteY9" fmla="*/ 6847930 h 684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2" h="6847930">
                  <a:moveTo>
                    <a:pt x="12163604" y="0"/>
                  </a:moveTo>
                  <a:lnTo>
                    <a:pt x="12192002" y="0"/>
                  </a:lnTo>
                  <a:lnTo>
                    <a:pt x="12192002" y="45917"/>
                  </a:lnTo>
                  <a:close/>
                  <a:moveTo>
                    <a:pt x="0" y="0"/>
                  </a:moveTo>
                  <a:lnTo>
                    <a:pt x="5878461" y="0"/>
                  </a:lnTo>
                  <a:lnTo>
                    <a:pt x="5773173" y="88713"/>
                  </a:lnTo>
                  <a:cubicBezTo>
                    <a:pt x="4899194" y="864732"/>
                    <a:pt x="4324577" y="2178904"/>
                    <a:pt x="4324577" y="3669466"/>
                  </a:cubicBezTo>
                  <a:cubicBezTo>
                    <a:pt x="4324577" y="4861916"/>
                    <a:pt x="4692332" y="5941476"/>
                    <a:pt x="5286911" y="6722924"/>
                  </a:cubicBezTo>
                  <a:lnTo>
                    <a:pt x="5386672" y="6847930"/>
                  </a:lnTo>
                  <a:lnTo>
                    <a:pt x="0" y="6847930"/>
                  </a:lnTo>
                  <a:close/>
                </a:path>
              </a:pathLst>
            </a:cu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0A240BB-A0E3-4779-B0F0-E1BC8B99B7B7}"/>
                </a:ext>
              </a:extLst>
            </p:cNvPr>
            <p:cNvGrpSpPr/>
            <p:nvPr/>
          </p:nvGrpSpPr>
          <p:grpSpPr>
            <a:xfrm rot="10800000">
              <a:off x="4247230" y="126"/>
              <a:ext cx="1983590" cy="6859252"/>
              <a:chOff x="4578073" y="-55198"/>
              <a:chExt cx="1983590" cy="6859252"/>
            </a:xfrm>
          </p:grpSpPr>
          <p:sp>
            <p:nvSpPr>
              <p:cNvPr id="16" name="圆弧1">
                <a:extLst>
                  <a:ext uri="{FF2B5EF4-FFF2-40B4-BE49-F238E27FC236}">
                    <a16:creationId xmlns:a16="http://schemas.microsoft.com/office/drawing/2014/main" id="{6B89047D-632B-4180-8839-51B1F22B09E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78073" y="3618392"/>
                <a:ext cx="1964321" cy="3185662"/>
              </a:xfrm>
              <a:custGeom>
                <a:avLst/>
                <a:gdLst>
                  <a:gd name="T0" fmla="*/ 611 w 819"/>
                  <a:gd name="T1" fmla="*/ 1103 h 1103"/>
                  <a:gd name="T2" fmla="*/ 819 w 819"/>
                  <a:gd name="T3" fmla="*/ 1103 h 1103"/>
                  <a:gd name="T4" fmla="*/ 0 w 819"/>
                  <a:gd name="T5" fmla="*/ 0 h 1103"/>
                  <a:gd name="T6" fmla="*/ 611 w 819"/>
                  <a:gd name="T7" fmla="*/ 1103 h 1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9" h="1103">
                    <a:moveTo>
                      <a:pt x="611" y="1103"/>
                    </a:moveTo>
                    <a:cubicBezTo>
                      <a:pt x="819" y="1103"/>
                      <a:pt x="819" y="1103"/>
                      <a:pt x="819" y="1103"/>
                    </a:cubicBezTo>
                    <a:cubicBezTo>
                      <a:pt x="430" y="846"/>
                      <a:pt x="136" y="457"/>
                      <a:pt x="0" y="0"/>
                    </a:cubicBezTo>
                    <a:cubicBezTo>
                      <a:pt x="81" y="432"/>
                      <a:pt x="301" y="816"/>
                      <a:pt x="611" y="1103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弧2">
                <a:extLst>
                  <a:ext uri="{FF2B5EF4-FFF2-40B4-BE49-F238E27FC236}">
                    <a16:creationId xmlns:a16="http://schemas.microsoft.com/office/drawing/2014/main" id="{840D146A-BD05-49D4-A006-A386466C8FAC}"/>
                  </a:ext>
                </a:extLst>
              </p:cNvPr>
              <p:cNvSpPr>
                <a:spLocks/>
              </p:cNvSpPr>
              <p:nvPr/>
            </p:nvSpPr>
            <p:spPr bwMode="auto">
              <a:xfrm rot="181381" flipH="1">
                <a:off x="4656043" y="-55198"/>
                <a:ext cx="1905620" cy="4407193"/>
              </a:xfrm>
              <a:custGeom>
                <a:avLst/>
                <a:gdLst>
                  <a:gd name="T0" fmla="*/ 852 w 852"/>
                  <a:gd name="T1" fmla="*/ 0 h 1973"/>
                  <a:gd name="T2" fmla="*/ 575 w 852"/>
                  <a:gd name="T3" fmla="*/ 0 h 1973"/>
                  <a:gd name="T4" fmla="*/ 0 w 852"/>
                  <a:gd name="T5" fmla="*/ 1404 h 1973"/>
                  <a:gd name="T6" fmla="*/ 82 w 852"/>
                  <a:gd name="T7" fmla="*/ 1973 h 1973"/>
                  <a:gd name="T8" fmla="*/ 48 w 852"/>
                  <a:gd name="T9" fmla="*/ 1604 h 1973"/>
                  <a:gd name="T10" fmla="*/ 852 w 852"/>
                  <a:gd name="T11" fmla="*/ 0 h 1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2" h="1973">
                    <a:moveTo>
                      <a:pt x="852" y="0"/>
                    </a:moveTo>
                    <a:cubicBezTo>
                      <a:pt x="575" y="0"/>
                      <a:pt x="575" y="0"/>
                      <a:pt x="575" y="0"/>
                    </a:cubicBezTo>
                    <a:cubicBezTo>
                      <a:pt x="220" y="361"/>
                      <a:pt x="0" y="857"/>
                      <a:pt x="0" y="1404"/>
                    </a:cubicBezTo>
                    <a:cubicBezTo>
                      <a:pt x="0" y="1602"/>
                      <a:pt x="29" y="1792"/>
                      <a:pt x="82" y="1973"/>
                    </a:cubicBezTo>
                    <a:cubicBezTo>
                      <a:pt x="60" y="1853"/>
                      <a:pt x="48" y="1730"/>
                      <a:pt x="48" y="1604"/>
                    </a:cubicBezTo>
                    <a:cubicBezTo>
                      <a:pt x="48" y="948"/>
                      <a:pt x="364" y="365"/>
                      <a:pt x="852" y="0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54E419-8FBA-4442-B1CF-3385F7AA3DE4}"/>
              </a:ext>
            </a:extLst>
          </p:cNvPr>
          <p:cNvSpPr txBox="1"/>
          <p:nvPr/>
        </p:nvSpPr>
        <p:spPr>
          <a:xfrm>
            <a:off x="5934269" y="905069"/>
            <a:ext cx="4320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2019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5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C9630CE-C2F3-45FC-8D48-7A95A0E8B1B5}"/>
              </a:ext>
            </a:extLst>
          </p:cNvPr>
          <p:cNvGrpSpPr/>
          <p:nvPr/>
        </p:nvGrpSpPr>
        <p:grpSpPr>
          <a:xfrm>
            <a:off x="4727848" y="2298500"/>
            <a:ext cx="2664296" cy="2626084"/>
            <a:chOff x="4727848" y="2298500"/>
            <a:chExt cx="2664296" cy="2626084"/>
          </a:xfrm>
        </p:grpSpPr>
        <p:sp>
          <p:nvSpPr>
            <p:cNvPr id="6" name="圆角矩形 5"/>
            <p:cNvSpPr/>
            <p:nvPr/>
          </p:nvSpPr>
          <p:spPr>
            <a:xfrm>
              <a:off x="4727848" y="2298500"/>
              <a:ext cx="1257932" cy="125793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4200000" scaled="0"/>
              <a:tileRect/>
            </a:gradFill>
            <a:ln>
              <a:noFill/>
            </a:ln>
            <a:effectLst>
              <a:outerShdw blurRad="241300" dist="381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Arial"/>
                  <a:ea typeface="微软雅黑"/>
                  <a:sym typeface="Arial"/>
                </a:rPr>
                <a:t>S</a:t>
              </a:r>
              <a:endParaRPr lang="zh-CN" altLang="en-US" sz="3200" dirty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134212" y="2298500"/>
              <a:ext cx="1257932" cy="125793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241300" dist="381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Arial"/>
                  <a:ea typeface="微软雅黑"/>
                  <a:sym typeface="Arial"/>
                </a:rPr>
                <a:t>W</a:t>
              </a:r>
              <a:endParaRPr lang="zh-CN" altLang="en-US" sz="3200" dirty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727848" y="3666652"/>
              <a:ext cx="1257932" cy="125793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241300" dist="381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Arial"/>
                  <a:ea typeface="微软雅黑"/>
                  <a:sym typeface="Arial"/>
                </a:rPr>
                <a:t>O</a:t>
              </a:r>
              <a:endParaRPr lang="zh-CN" altLang="en-US" sz="3200" dirty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6134212" y="3666652"/>
              <a:ext cx="1257932" cy="125793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241300" dist="381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Arial"/>
                  <a:ea typeface="微软雅黑"/>
                  <a:sym typeface="Arial"/>
                </a:rPr>
                <a:t>T</a:t>
              </a:r>
              <a:endParaRPr lang="zh-CN" altLang="en-US" sz="3200" dirty="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623556E-E807-4EEB-8514-ACC919A96490}"/>
              </a:ext>
            </a:extLst>
          </p:cNvPr>
          <p:cNvSpPr txBox="1"/>
          <p:nvPr/>
        </p:nvSpPr>
        <p:spPr>
          <a:xfrm>
            <a:off x="1811241" y="1976827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303B61-9BDA-434C-B79D-EF8DD4AD9BE3}"/>
              </a:ext>
            </a:extLst>
          </p:cNvPr>
          <p:cNvSpPr txBox="1"/>
          <p:nvPr/>
        </p:nvSpPr>
        <p:spPr>
          <a:xfrm>
            <a:off x="1811241" y="2580613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DD27CB-4B37-4B3A-B0D0-8C0F1660C00F}"/>
              </a:ext>
            </a:extLst>
          </p:cNvPr>
          <p:cNvSpPr txBox="1"/>
          <p:nvPr/>
        </p:nvSpPr>
        <p:spPr>
          <a:xfrm>
            <a:off x="1811241" y="3877278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2FA744-333B-4C55-B020-3BBAB9BE285A}"/>
              </a:ext>
            </a:extLst>
          </p:cNvPr>
          <p:cNvSpPr txBox="1"/>
          <p:nvPr/>
        </p:nvSpPr>
        <p:spPr>
          <a:xfrm>
            <a:off x="1811241" y="4481064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B75DDD-15B8-46C7-B967-66DF1FFD5BA3}"/>
              </a:ext>
            </a:extLst>
          </p:cNvPr>
          <p:cNvSpPr txBox="1"/>
          <p:nvPr/>
        </p:nvSpPr>
        <p:spPr>
          <a:xfrm>
            <a:off x="8063816" y="1976827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3866FF-E359-4051-B90E-CAED39023D5D}"/>
              </a:ext>
            </a:extLst>
          </p:cNvPr>
          <p:cNvSpPr txBox="1"/>
          <p:nvPr/>
        </p:nvSpPr>
        <p:spPr>
          <a:xfrm>
            <a:off x="8063816" y="2580613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104DE2-AFBE-4999-8198-3F44B7767173}"/>
              </a:ext>
            </a:extLst>
          </p:cNvPr>
          <p:cNvSpPr txBox="1"/>
          <p:nvPr/>
        </p:nvSpPr>
        <p:spPr>
          <a:xfrm>
            <a:off x="8063816" y="3877278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7F59706-2F41-468B-B661-785A3F6DD981}"/>
              </a:ext>
            </a:extLst>
          </p:cNvPr>
          <p:cNvSpPr txBox="1"/>
          <p:nvPr/>
        </p:nvSpPr>
        <p:spPr>
          <a:xfrm>
            <a:off x="8063816" y="4481064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1DAE8D-9408-42B6-91F7-F4E8DDEB8AB8}"/>
              </a:ext>
            </a:extLst>
          </p:cNvPr>
          <p:cNvGrpSpPr/>
          <p:nvPr/>
        </p:nvGrpSpPr>
        <p:grpSpPr>
          <a:xfrm>
            <a:off x="431801" y="302681"/>
            <a:ext cx="3761606" cy="769441"/>
            <a:chOff x="431801" y="302681"/>
            <a:chExt cx="3761606" cy="76944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DA3B79C-95B0-495C-BA9F-4B784EB28A64}"/>
                </a:ext>
              </a:extLst>
            </p:cNvPr>
            <p:cNvGrpSpPr/>
            <p:nvPr/>
          </p:nvGrpSpPr>
          <p:grpSpPr>
            <a:xfrm>
              <a:off x="431801" y="302681"/>
              <a:ext cx="3415310" cy="716539"/>
              <a:chOff x="267024" y="199532"/>
              <a:chExt cx="3325583" cy="834082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A922AA4-99E4-4B8B-95BE-0B1C10BEC45D}"/>
                  </a:ext>
                </a:extLst>
              </p:cNvPr>
              <p:cNvSpPr txBox="1"/>
              <p:nvPr/>
            </p:nvSpPr>
            <p:spPr>
              <a:xfrm>
                <a:off x="795373" y="742637"/>
                <a:ext cx="2797234" cy="2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294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Source Han Serif SC" panose="02020400000000000000" pitchFamily="18" charset="-122"/>
                  </a:rPr>
                  <a:t>Add You Text Here Add You Text Here</a:t>
                </a:r>
              </a:p>
            </p:txBody>
          </p:sp>
          <p:sp>
            <p:nvSpPr>
              <p:cNvPr id="27" name="等腰三角形 26">
                <a:extLst>
                  <a:ext uri="{FF2B5EF4-FFF2-40B4-BE49-F238E27FC236}">
                    <a16:creationId xmlns:a16="http://schemas.microsoft.com/office/drawing/2014/main" id="{74EC0A70-0EED-4173-84C9-961BF98B68F2}"/>
                  </a:ext>
                </a:extLst>
              </p:cNvPr>
              <p:cNvSpPr/>
              <p:nvPr/>
            </p:nvSpPr>
            <p:spPr>
              <a:xfrm rot="5400000" flipH="1">
                <a:off x="112273" y="354283"/>
                <a:ext cx="649905" cy="340403"/>
              </a:xfrm>
              <a:prstGeom prst="triangle">
                <a:avLst/>
              </a:prstGeom>
              <a:solidFill>
                <a:srgbClr val="112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1294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EDBDC8B-4B8F-46FF-8B25-EBFDB6D4D8BC}"/>
                </a:ext>
              </a:extLst>
            </p:cNvPr>
            <p:cNvSpPr txBox="1"/>
            <p:nvPr/>
          </p:nvSpPr>
          <p:spPr>
            <a:xfrm>
              <a:off x="974066" y="302681"/>
              <a:ext cx="32193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1129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rPr>
                <a:t>点击添加标题</a:t>
              </a: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2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FD7A52C-C8F3-4FC4-A9C0-5ADC7BD9F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427"/>
            <a:ext cx="12192000" cy="333822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91B87BD-28DC-4B68-B089-318514CC380D}"/>
              </a:ext>
            </a:extLst>
          </p:cNvPr>
          <p:cNvSpPr/>
          <p:nvPr/>
        </p:nvSpPr>
        <p:spPr>
          <a:xfrm>
            <a:off x="2844929" y="1645426"/>
            <a:ext cx="6718042" cy="3338223"/>
          </a:xfrm>
          <a:prstGeom prst="roundRect">
            <a:avLst>
              <a:gd name="adj" fmla="val 12500"/>
            </a:avLst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297021-1F05-47B3-BD61-4377B20A773F}"/>
              </a:ext>
            </a:extLst>
          </p:cNvPr>
          <p:cNvSpPr txBox="1"/>
          <p:nvPr/>
        </p:nvSpPr>
        <p:spPr>
          <a:xfrm>
            <a:off x="5319278" y="1828561"/>
            <a:ext cx="1779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5">
            <a:extLst>
              <a:ext uri="{FF2B5EF4-FFF2-40B4-BE49-F238E27FC236}">
                <a16:creationId xmlns:a16="http://schemas.microsoft.com/office/drawing/2014/main" id="{06EDC743-062F-4461-995D-71430C577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645" y="3213666"/>
            <a:ext cx="2600712" cy="105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1" rIns="68580" bIns="34291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  <a:endParaRPr lang="en-US" altLang="zh-CN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endParaRPr lang="zh-CN" altLang="zh-CN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D04C2C6D-428A-4EA4-B9E2-4498E6734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543" y="3992218"/>
            <a:ext cx="5371956" cy="18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11996">
              <a:lnSpc>
                <a:spcPct val="120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单击此处编辑您要的内容，建议您在展示时采用微软雅黑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2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六边形 23">
            <a:extLst>
              <a:ext uri="{FF2B5EF4-FFF2-40B4-BE49-F238E27FC236}">
                <a16:creationId xmlns:a16="http://schemas.microsoft.com/office/drawing/2014/main" id="{EDEE2543-E898-4CBA-B04C-D2F5C1F47EAA}"/>
              </a:ext>
            </a:extLst>
          </p:cNvPr>
          <p:cNvSpPr/>
          <p:nvPr/>
        </p:nvSpPr>
        <p:spPr>
          <a:xfrm rot="5400000">
            <a:off x="3155175" y="2209932"/>
            <a:ext cx="2382303" cy="214922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FFE0A68B-8832-4FB2-B759-33EBE9688232}"/>
              </a:ext>
            </a:extLst>
          </p:cNvPr>
          <p:cNvSpPr/>
          <p:nvPr/>
        </p:nvSpPr>
        <p:spPr>
          <a:xfrm rot="5400000">
            <a:off x="1965308" y="4226571"/>
            <a:ext cx="2382303" cy="2149227"/>
          </a:xfrm>
          <a:prstGeom prst="hexagon">
            <a:avLst>
              <a:gd name="adj" fmla="val 25000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18393C57-8A7E-4EE6-A01F-ED3A755158CE}"/>
              </a:ext>
            </a:extLst>
          </p:cNvPr>
          <p:cNvSpPr/>
          <p:nvPr/>
        </p:nvSpPr>
        <p:spPr>
          <a:xfrm rot="5400000">
            <a:off x="9612050" y="4226569"/>
            <a:ext cx="2382303" cy="2149227"/>
          </a:xfrm>
          <a:prstGeom prst="hexagon">
            <a:avLst>
              <a:gd name="adj" fmla="val 25000"/>
              <a:gd name="vf" fmla="val 115470"/>
            </a:avLst>
          </a:prstGeom>
          <a:blipFill dpi="0" rotWithShape="0">
            <a:blip r:embed="rId4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六边形 27">
            <a:extLst>
              <a:ext uri="{FF2B5EF4-FFF2-40B4-BE49-F238E27FC236}">
                <a16:creationId xmlns:a16="http://schemas.microsoft.com/office/drawing/2014/main" id="{D465994E-5D46-40E5-A45A-7D0234A4C981}"/>
              </a:ext>
            </a:extLst>
          </p:cNvPr>
          <p:cNvSpPr/>
          <p:nvPr/>
        </p:nvSpPr>
        <p:spPr>
          <a:xfrm rot="5400000">
            <a:off x="8389017" y="2209932"/>
            <a:ext cx="2382303" cy="214922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9" name="六边形 28">
            <a:extLst>
              <a:ext uri="{FF2B5EF4-FFF2-40B4-BE49-F238E27FC236}">
                <a16:creationId xmlns:a16="http://schemas.microsoft.com/office/drawing/2014/main" id="{7B834803-23D8-4817-B8DF-C91DA860188E}"/>
              </a:ext>
            </a:extLst>
          </p:cNvPr>
          <p:cNvSpPr/>
          <p:nvPr/>
        </p:nvSpPr>
        <p:spPr>
          <a:xfrm rot="5400000">
            <a:off x="4358987" y="4226570"/>
            <a:ext cx="2382303" cy="214922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1417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CD0E807F-6D79-458B-BA2F-47583C8B137D}"/>
              </a:ext>
            </a:extLst>
          </p:cNvPr>
          <p:cNvSpPr/>
          <p:nvPr/>
        </p:nvSpPr>
        <p:spPr>
          <a:xfrm rot="5400000">
            <a:off x="857528" y="1454268"/>
            <a:ext cx="2382303" cy="2149227"/>
          </a:xfrm>
          <a:prstGeom prst="hexagon">
            <a:avLst>
              <a:gd name="adj" fmla="val 25000"/>
              <a:gd name="vf" fmla="val 115470"/>
            </a:avLst>
          </a:prstGeom>
          <a:blipFill dpi="0" rotWithShape="0">
            <a:blip r:embed="rId5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C4CD0A07-80E7-460E-9DCE-8C7FAEDD43F8}"/>
              </a:ext>
            </a:extLst>
          </p:cNvPr>
          <p:cNvSpPr/>
          <p:nvPr/>
        </p:nvSpPr>
        <p:spPr>
          <a:xfrm rot="5400000">
            <a:off x="6091370" y="1454268"/>
            <a:ext cx="2382303" cy="2149227"/>
          </a:xfrm>
          <a:prstGeom prst="hexagon">
            <a:avLst>
              <a:gd name="adj" fmla="val 25000"/>
              <a:gd name="vf" fmla="val 115470"/>
            </a:avLst>
          </a:prstGeom>
          <a:blipFill dpi="0" rotWithShape="0">
            <a:blip r:embed="rId6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CE2056A-0B33-48F0-8C93-8F147E31DA71}"/>
              </a:ext>
            </a:extLst>
          </p:cNvPr>
          <p:cNvGrpSpPr/>
          <p:nvPr/>
        </p:nvGrpSpPr>
        <p:grpSpPr>
          <a:xfrm>
            <a:off x="431801" y="302681"/>
            <a:ext cx="3761606" cy="769441"/>
            <a:chOff x="431801" y="302681"/>
            <a:chExt cx="3761606" cy="769441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4FBB7EC1-7E65-49D0-9B04-2E9B5D74F0A8}"/>
                </a:ext>
              </a:extLst>
            </p:cNvPr>
            <p:cNvGrpSpPr/>
            <p:nvPr/>
          </p:nvGrpSpPr>
          <p:grpSpPr>
            <a:xfrm>
              <a:off x="431801" y="302681"/>
              <a:ext cx="3415310" cy="716539"/>
              <a:chOff x="267024" y="199532"/>
              <a:chExt cx="3325583" cy="834082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7DF3734B-33C3-4FF5-AB3D-D32171DE9815}"/>
                  </a:ext>
                </a:extLst>
              </p:cNvPr>
              <p:cNvSpPr txBox="1"/>
              <p:nvPr/>
            </p:nvSpPr>
            <p:spPr>
              <a:xfrm>
                <a:off x="795373" y="742637"/>
                <a:ext cx="2797234" cy="2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294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Source Han Serif SC" panose="02020400000000000000" pitchFamily="18" charset="-122"/>
                  </a:rPr>
                  <a:t>Add You Text Here Add You Text Here</a:t>
                </a:r>
              </a:p>
            </p:txBody>
          </p:sp>
          <p:sp>
            <p:nvSpPr>
              <p:cNvPr id="51" name="等腰三角形 50">
                <a:extLst>
                  <a:ext uri="{FF2B5EF4-FFF2-40B4-BE49-F238E27FC236}">
                    <a16:creationId xmlns:a16="http://schemas.microsoft.com/office/drawing/2014/main" id="{223BB47B-1AC4-4D68-B257-E99CAA4AD39D}"/>
                  </a:ext>
                </a:extLst>
              </p:cNvPr>
              <p:cNvSpPr/>
              <p:nvPr/>
            </p:nvSpPr>
            <p:spPr>
              <a:xfrm rot="5400000" flipH="1">
                <a:off x="112273" y="354283"/>
                <a:ext cx="649905" cy="340403"/>
              </a:xfrm>
              <a:prstGeom prst="triangle">
                <a:avLst/>
              </a:prstGeom>
              <a:solidFill>
                <a:srgbClr val="112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1294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EE29326-85A6-460F-A5D8-EB8B85F6A2BE}"/>
                </a:ext>
              </a:extLst>
            </p:cNvPr>
            <p:cNvSpPr txBox="1"/>
            <p:nvPr/>
          </p:nvSpPr>
          <p:spPr>
            <a:xfrm>
              <a:off x="974066" y="302681"/>
              <a:ext cx="32193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1129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rPr>
                <a:t>点击添加标题</a:t>
              </a: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六边形 51">
            <a:extLst>
              <a:ext uri="{FF2B5EF4-FFF2-40B4-BE49-F238E27FC236}">
                <a16:creationId xmlns:a16="http://schemas.microsoft.com/office/drawing/2014/main" id="{C541493B-69F6-49E1-A73D-9906C18FF311}"/>
              </a:ext>
            </a:extLst>
          </p:cNvPr>
          <p:cNvSpPr/>
          <p:nvPr/>
        </p:nvSpPr>
        <p:spPr>
          <a:xfrm rot="5400000">
            <a:off x="7185205" y="4226569"/>
            <a:ext cx="2382303" cy="214922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1417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630B46-CA3D-42CD-879C-C35EBE100626}"/>
              </a:ext>
            </a:extLst>
          </p:cNvPr>
          <p:cNvSpPr txBox="1"/>
          <p:nvPr/>
        </p:nvSpPr>
        <p:spPr>
          <a:xfrm>
            <a:off x="3754360" y="3101713"/>
            <a:ext cx="122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输入文本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8520235-A748-4F6D-9AFE-7E2D01ECA512}"/>
              </a:ext>
            </a:extLst>
          </p:cNvPr>
          <p:cNvSpPr txBox="1"/>
          <p:nvPr/>
        </p:nvSpPr>
        <p:spPr>
          <a:xfrm>
            <a:off x="4978400" y="511468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输入文本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B407B18-B5B5-4141-B973-B50ED11EC9E6}"/>
              </a:ext>
            </a:extLst>
          </p:cNvPr>
          <p:cNvSpPr txBox="1"/>
          <p:nvPr/>
        </p:nvSpPr>
        <p:spPr>
          <a:xfrm>
            <a:off x="9021368" y="3059668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输入文本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3EE693-9898-403D-9130-37C2C8719B54}"/>
              </a:ext>
            </a:extLst>
          </p:cNvPr>
          <p:cNvSpPr txBox="1"/>
          <p:nvPr/>
        </p:nvSpPr>
        <p:spPr>
          <a:xfrm>
            <a:off x="7828564" y="511468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输入文本</a:t>
            </a:r>
          </a:p>
        </p:txBody>
      </p:sp>
    </p:spTree>
    <p:extLst>
      <p:ext uri="{BB962C8B-B14F-4D97-AF65-F5344CB8AC3E}">
        <p14:creationId xmlns:p14="http://schemas.microsoft.com/office/powerpoint/2010/main" val="9614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/>
      <p:bldP spid="54" grpId="0"/>
      <p:bldP spid="55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0">
            <a:extLst>
              <a:ext uri="{FF2B5EF4-FFF2-40B4-BE49-F238E27FC236}">
                <a16:creationId xmlns:a16="http://schemas.microsoft.com/office/drawing/2014/main" id="{4615E251-FFC4-4A56-BC46-B9FFDF953A15}"/>
              </a:ext>
            </a:extLst>
          </p:cNvPr>
          <p:cNvSpPr>
            <a:spLocks noChangeArrowheads="1"/>
          </p:cNvSpPr>
          <p:nvPr/>
        </p:nvSpPr>
        <p:spPr bwMode="auto">
          <a:xfrm rot="2053012">
            <a:off x="819207" y="3569145"/>
            <a:ext cx="3137156" cy="3137156"/>
          </a:xfrm>
          <a:prstGeom prst="ellipse">
            <a:avLst/>
          </a:prstGeom>
          <a:noFill/>
          <a:ln w="12700" cmpd="sng">
            <a:solidFill>
              <a:srgbClr val="0070C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pic>
        <p:nvPicPr>
          <p:cNvPr id="24" name="图片 23" descr="图片包含 杯子, 餐桌, 咖啡, 室内&#10;&#10;描述已自动生成">
            <a:extLst>
              <a:ext uri="{FF2B5EF4-FFF2-40B4-BE49-F238E27FC236}">
                <a16:creationId xmlns:a16="http://schemas.microsoft.com/office/drawing/2014/main" id="{BB71071F-B7FE-4381-8913-F92C0FA27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6" t="626" r="21648"/>
          <a:stretch>
            <a:fillRect/>
          </a:stretch>
        </p:blipFill>
        <p:spPr>
          <a:xfrm>
            <a:off x="3363415" y="1862666"/>
            <a:ext cx="4088280" cy="4067634"/>
          </a:xfrm>
          <a:custGeom>
            <a:avLst/>
            <a:gdLst>
              <a:gd name="connsiteX0" fmla="*/ 2044140 w 4088280"/>
              <a:gd name="connsiteY0" fmla="*/ 0 h 4067634"/>
              <a:gd name="connsiteX1" fmla="*/ 4088280 w 4088280"/>
              <a:gd name="connsiteY1" fmla="*/ 2044140 h 4067634"/>
              <a:gd name="connsiteX2" fmla="*/ 2456106 w 4088280"/>
              <a:gd name="connsiteY2" fmla="*/ 4046750 h 4067634"/>
              <a:gd name="connsiteX3" fmla="*/ 2319269 w 4088280"/>
              <a:gd name="connsiteY3" fmla="*/ 4067634 h 4067634"/>
              <a:gd name="connsiteX4" fmla="*/ 1769011 w 4088280"/>
              <a:gd name="connsiteY4" fmla="*/ 4067634 h 4067634"/>
              <a:gd name="connsiteX5" fmla="*/ 1632175 w 4088280"/>
              <a:gd name="connsiteY5" fmla="*/ 4046750 h 4067634"/>
              <a:gd name="connsiteX6" fmla="*/ 0 w 4088280"/>
              <a:gd name="connsiteY6" fmla="*/ 2044140 h 4067634"/>
              <a:gd name="connsiteX7" fmla="*/ 2044140 w 4088280"/>
              <a:gd name="connsiteY7" fmla="*/ 0 h 406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280" h="4067634">
                <a:moveTo>
                  <a:pt x="2044140" y="0"/>
                </a:moveTo>
                <a:cubicBezTo>
                  <a:pt x="3173087" y="0"/>
                  <a:pt x="4088280" y="915193"/>
                  <a:pt x="4088280" y="2044140"/>
                </a:cubicBezTo>
                <a:cubicBezTo>
                  <a:pt x="4088280" y="3031969"/>
                  <a:pt x="3387585" y="3856142"/>
                  <a:pt x="2456106" y="4046750"/>
                </a:cubicBezTo>
                <a:lnTo>
                  <a:pt x="2319269" y="4067634"/>
                </a:lnTo>
                <a:lnTo>
                  <a:pt x="1769011" y="4067634"/>
                </a:lnTo>
                <a:lnTo>
                  <a:pt x="1632175" y="4046750"/>
                </a:lnTo>
                <a:cubicBezTo>
                  <a:pt x="700695" y="3856142"/>
                  <a:pt x="0" y="3031969"/>
                  <a:pt x="0" y="2044140"/>
                </a:cubicBezTo>
                <a:cubicBezTo>
                  <a:pt x="0" y="915193"/>
                  <a:pt x="915193" y="0"/>
                  <a:pt x="2044140" y="0"/>
                </a:cubicBezTo>
                <a:close/>
              </a:path>
            </a:pathLst>
          </a:custGeom>
        </p:spPr>
      </p:pic>
      <p:sp>
        <p:nvSpPr>
          <p:cNvPr id="18" name="椭圆 30">
            <a:extLst>
              <a:ext uri="{FF2B5EF4-FFF2-40B4-BE49-F238E27FC236}">
                <a16:creationId xmlns:a16="http://schemas.microsoft.com/office/drawing/2014/main" id="{2E08CCC2-1E7A-4431-80C8-D4D626B4128F}"/>
              </a:ext>
            </a:extLst>
          </p:cNvPr>
          <p:cNvSpPr>
            <a:spLocks noChangeArrowheads="1"/>
          </p:cNvSpPr>
          <p:nvPr/>
        </p:nvSpPr>
        <p:spPr bwMode="auto">
          <a:xfrm rot="2053012">
            <a:off x="8485035" y="1359735"/>
            <a:ext cx="2253018" cy="2253018"/>
          </a:xfrm>
          <a:prstGeom prst="ellipse">
            <a:avLst/>
          </a:prstGeom>
          <a:noFill/>
          <a:ln w="12700" cmpd="sng">
            <a:solidFill>
              <a:srgbClr val="0070C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2" name="椭圆 30">
            <a:extLst>
              <a:ext uri="{FF2B5EF4-FFF2-40B4-BE49-F238E27FC236}">
                <a16:creationId xmlns:a16="http://schemas.microsoft.com/office/drawing/2014/main" id="{04DE04F1-B1A3-44B7-A363-E159E8FC40AD}"/>
              </a:ext>
            </a:extLst>
          </p:cNvPr>
          <p:cNvSpPr>
            <a:spLocks noChangeArrowheads="1"/>
          </p:cNvSpPr>
          <p:nvPr/>
        </p:nvSpPr>
        <p:spPr bwMode="auto">
          <a:xfrm rot="2053012">
            <a:off x="7977249" y="2797788"/>
            <a:ext cx="2855217" cy="2855217"/>
          </a:xfrm>
          <a:prstGeom prst="ellipse">
            <a:avLst/>
          </a:prstGeom>
          <a:noFill/>
          <a:ln w="12700" cmpd="sng">
            <a:solidFill>
              <a:srgbClr val="0070C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" name="椭圆 30">
            <a:extLst>
              <a:ext uri="{FF2B5EF4-FFF2-40B4-BE49-F238E27FC236}">
                <a16:creationId xmlns:a16="http://schemas.microsoft.com/office/drawing/2014/main" id="{90CF2B3D-82E9-4B40-9556-93C119AF1C94}"/>
              </a:ext>
            </a:extLst>
          </p:cNvPr>
          <p:cNvSpPr>
            <a:spLocks noChangeArrowheads="1"/>
          </p:cNvSpPr>
          <p:nvPr/>
        </p:nvSpPr>
        <p:spPr bwMode="auto">
          <a:xfrm rot="2053012">
            <a:off x="3299014" y="1387338"/>
            <a:ext cx="4682067" cy="4682067"/>
          </a:xfrm>
          <a:prstGeom prst="ellipse">
            <a:avLst/>
          </a:prstGeom>
          <a:noFill/>
          <a:ln w="12700" cmpd="sng">
            <a:solidFill>
              <a:srgbClr val="0070C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4" name="椭圆 31">
            <a:extLst>
              <a:ext uri="{FF2B5EF4-FFF2-40B4-BE49-F238E27FC236}">
                <a16:creationId xmlns:a16="http://schemas.microsoft.com/office/drawing/2014/main" id="{7E3188FA-8F73-4184-B19A-60420F01A7E4}"/>
              </a:ext>
            </a:extLst>
          </p:cNvPr>
          <p:cNvSpPr>
            <a:spLocks noChangeArrowheads="1"/>
          </p:cNvSpPr>
          <p:nvPr/>
        </p:nvSpPr>
        <p:spPr bwMode="auto">
          <a:xfrm rot="2053012">
            <a:off x="9213436" y="1236608"/>
            <a:ext cx="253149" cy="254000"/>
          </a:xfrm>
          <a:prstGeom prst="ellipse">
            <a:avLst/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" name="椭圆 32">
            <a:extLst>
              <a:ext uri="{FF2B5EF4-FFF2-40B4-BE49-F238E27FC236}">
                <a16:creationId xmlns:a16="http://schemas.microsoft.com/office/drawing/2014/main" id="{11E04E00-8AA9-4A97-9B6B-64A0496B101E}"/>
              </a:ext>
            </a:extLst>
          </p:cNvPr>
          <p:cNvSpPr>
            <a:spLocks noChangeArrowheads="1"/>
          </p:cNvSpPr>
          <p:nvPr/>
        </p:nvSpPr>
        <p:spPr bwMode="auto">
          <a:xfrm rot="2053012">
            <a:off x="9731275" y="5477335"/>
            <a:ext cx="256308" cy="254000"/>
          </a:xfrm>
          <a:prstGeom prst="ellipse">
            <a:avLst/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487B78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C186C3-C877-4AD9-8346-A11A04D95934}"/>
              </a:ext>
            </a:extLst>
          </p:cNvPr>
          <p:cNvSpPr/>
          <p:nvPr/>
        </p:nvSpPr>
        <p:spPr>
          <a:xfrm>
            <a:off x="6868213" y="837503"/>
            <a:ext cx="1891523" cy="189152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43B14C3-6861-4C6C-AC77-E17B0D142BFF}"/>
              </a:ext>
            </a:extLst>
          </p:cNvPr>
          <p:cNvSpPr/>
          <p:nvPr/>
        </p:nvSpPr>
        <p:spPr>
          <a:xfrm>
            <a:off x="7735039" y="2823928"/>
            <a:ext cx="1654989" cy="165498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1281E33-FCF2-40B6-AF7A-27F913E6869A}"/>
              </a:ext>
            </a:extLst>
          </p:cNvPr>
          <p:cNvSpPr/>
          <p:nvPr/>
        </p:nvSpPr>
        <p:spPr>
          <a:xfrm>
            <a:off x="9501054" y="3239325"/>
            <a:ext cx="2012747" cy="201274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FFCCEE1-271F-4FEA-A7CD-6A276565B9EE}"/>
              </a:ext>
            </a:extLst>
          </p:cNvPr>
          <p:cNvSpPr/>
          <p:nvPr/>
        </p:nvSpPr>
        <p:spPr>
          <a:xfrm>
            <a:off x="7006208" y="4573819"/>
            <a:ext cx="2080684" cy="208068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椭圆 31">
            <a:extLst>
              <a:ext uri="{FF2B5EF4-FFF2-40B4-BE49-F238E27FC236}">
                <a16:creationId xmlns:a16="http://schemas.microsoft.com/office/drawing/2014/main" id="{520823F1-995A-48BF-80A2-16CA569C7FF1}"/>
              </a:ext>
            </a:extLst>
          </p:cNvPr>
          <p:cNvSpPr>
            <a:spLocks noChangeArrowheads="1"/>
          </p:cNvSpPr>
          <p:nvPr/>
        </p:nvSpPr>
        <p:spPr bwMode="auto">
          <a:xfrm rot="2053012">
            <a:off x="3747568" y="2023358"/>
            <a:ext cx="253149" cy="254000"/>
          </a:xfrm>
          <a:prstGeom prst="ellipse">
            <a:avLst/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pic>
        <p:nvPicPr>
          <p:cNvPr id="27" name="图片 26" descr="图片包含 餐桌, 咖啡, 建筑物, 户外&#10;&#10;描述已自动生成">
            <a:extLst>
              <a:ext uri="{FF2B5EF4-FFF2-40B4-BE49-F238E27FC236}">
                <a16:creationId xmlns:a16="http://schemas.microsoft.com/office/drawing/2014/main" id="{8DAD7674-F60B-4BBA-BD5D-FCFA43F81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1" t="17980" r="2265" b="1875"/>
          <a:stretch>
            <a:fillRect/>
          </a:stretch>
        </p:blipFill>
        <p:spPr>
          <a:xfrm>
            <a:off x="1092170" y="3861086"/>
            <a:ext cx="2781972" cy="2781972"/>
          </a:xfrm>
          <a:custGeom>
            <a:avLst/>
            <a:gdLst>
              <a:gd name="connsiteX0" fmla="*/ 1390986 w 2781972"/>
              <a:gd name="connsiteY0" fmla="*/ 0 h 2781972"/>
              <a:gd name="connsiteX1" fmla="*/ 2781972 w 2781972"/>
              <a:gd name="connsiteY1" fmla="*/ 1390986 h 2781972"/>
              <a:gd name="connsiteX2" fmla="*/ 1390986 w 2781972"/>
              <a:gd name="connsiteY2" fmla="*/ 2781972 h 2781972"/>
              <a:gd name="connsiteX3" fmla="*/ 0 w 2781972"/>
              <a:gd name="connsiteY3" fmla="*/ 1390986 h 2781972"/>
              <a:gd name="connsiteX4" fmla="*/ 1390986 w 2781972"/>
              <a:gd name="connsiteY4" fmla="*/ 0 h 278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972" h="2781972">
                <a:moveTo>
                  <a:pt x="1390986" y="0"/>
                </a:moveTo>
                <a:cubicBezTo>
                  <a:pt x="2159206" y="0"/>
                  <a:pt x="2781972" y="622766"/>
                  <a:pt x="2781972" y="1390986"/>
                </a:cubicBezTo>
                <a:cubicBezTo>
                  <a:pt x="2781972" y="2159206"/>
                  <a:pt x="2159206" y="2781972"/>
                  <a:pt x="1390986" y="2781972"/>
                </a:cubicBezTo>
                <a:cubicBezTo>
                  <a:pt x="622766" y="2781972"/>
                  <a:pt x="0" y="2159206"/>
                  <a:pt x="0" y="1390986"/>
                </a:cubicBezTo>
                <a:cubicBezTo>
                  <a:pt x="0" y="622766"/>
                  <a:pt x="622766" y="0"/>
                  <a:pt x="1390986" y="0"/>
                </a:cubicBezTo>
                <a:close/>
              </a:path>
            </a:pathLst>
          </a:cu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2E083931-C2B7-4A7B-B293-03A804A27CB0}"/>
              </a:ext>
            </a:extLst>
          </p:cNvPr>
          <p:cNvGrpSpPr/>
          <p:nvPr/>
        </p:nvGrpSpPr>
        <p:grpSpPr>
          <a:xfrm>
            <a:off x="431801" y="302681"/>
            <a:ext cx="3761606" cy="769441"/>
            <a:chOff x="431801" y="302681"/>
            <a:chExt cx="3761606" cy="76944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8718D8B-5BD6-4BE6-9FFE-7866076DAFBE}"/>
                </a:ext>
              </a:extLst>
            </p:cNvPr>
            <p:cNvGrpSpPr/>
            <p:nvPr/>
          </p:nvGrpSpPr>
          <p:grpSpPr>
            <a:xfrm>
              <a:off x="431801" y="302681"/>
              <a:ext cx="3415310" cy="716539"/>
              <a:chOff x="267024" y="199532"/>
              <a:chExt cx="3325583" cy="834082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E5F67F4-2657-43E7-A0D0-D9823F4A07EC}"/>
                  </a:ext>
                </a:extLst>
              </p:cNvPr>
              <p:cNvSpPr txBox="1"/>
              <p:nvPr/>
            </p:nvSpPr>
            <p:spPr>
              <a:xfrm>
                <a:off x="795373" y="742637"/>
                <a:ext cx="2797234" cy="2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294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Source Han Serif SC" panose="02020400000000000000" pitchFamily="18" charset="-122"/>
                  </a:rPr>
                  <a:t>Add You Text Here Add You Text Here</a:t>
                </a:r>
              </a:p>
            </p:txBody>
          </p:sp>
          <p:sp>
            <p:nvSpPr>
              <p:cNvPr id="45" name="等腰三角形 44">
                <a:extLst>
                  <a:ext uri="{FF2B5EF4-FFF2-40B4-BE49-F238E27FC236}">
                    <a16:creationId xmlns:a16="http://schemas.microsoft.com/office/drawing/2014/main" id="{32D31BBC-817C-48DA-908B-012DBD916DA2}"/>
                  </a:ext>
                </a:extLst>
              </p:cNvPr>
              <p:cNvSpPr/>
              <p:nvPr/>
            </p:nvSpPr>
            <p:spPr>
              <a:xfrm rot="5400000" flipH="1">
                <a:off x="112273" y="354283"/>
                <a:ext cx="649905" cy="340403"/>
              </a:xfrm>
              <a:prstGeom prst="triangle">
                <a:avLst/>
              </a:prstGeom>
              <a:solidFill>
                <a:srgbClr val="112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1294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B20AAA1-98F9-408C-8447-0A881337F48A}"/>
                </a:ext>
              </a:extLst>
            </p:cNvPr>
            <p:cNvSpPr txBox="1"/>
            <p:nvPr/>
          </p:nvSpPr>
          <p:spPr>
            <a:xfrm>
              <a:off x="974066" y="302681"/>
              <a:ext cx="32193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1129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rPr>
                <a:t>点击添加标题</a:t>
              </a: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5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8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8" grpId="0" animBg="1"/>
      <p:bldP spid="2" grpId="0" animBg="1"/>
      <p:bldP spid="3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绿色, 地面, 建筑物, 户外&#10;&#10;描述已自动生成">
            <a:extLst>
              <a:ext uri="{FF2B5EF4-FFF2-40B4-BE49-F238E27FC236}">
                <a16:creationId xmlns:a16="http://schemas.microsoft.com/office/drawing/2014/main" id="{AE0CDA42-8686-4F89-8443-FA8CBF1A4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05" b="1"/>
          <a:stretch/>
        </p:blipFill>
        <p:spPr>
          <a:xfrm>
            <a:off x="7967351" y="-1"/>
            <a:ext cx="4224651" cy="3346705"/>
          </a:xfrm>
          <a:custGeom>
            <a:avLst/>
            <a:gdLst>
              <a:gd name="connsiteX0" fmla="*/ 1549963 w 4224651"/>
              <a:gd name="connsiteY0" fmla="*/ 0 h 3346705"/>
              <a:gd name="connsiteX1" fmla="*/ 1555540 w 4224651"/>
              <a:gd name="connsiteY1" fmla="*/ 0 h 3346705"/>
              <a:gd name="connsiteX2" fmla="*/ 2621768 w 4224651"/>
              <a:gd name="connsiteY2" fmla="*/ 0 h 3346705"/>
              <a:gd name="connsiteX3" fmla="*/ 4224651 w 4224651"/>
              <a:gd name="connsiteY3" fmla="*/ 0 h 3346705"/>
              <a:gd name="connsiteX4" fmla="*/ 4224651 w 4224651"/>
              <a:gd name="connsiteY4" fmla="*/ 3346705 h 3346705"/>
              <a:gd name="connsiteX5" fmla="*/ 0 w 422465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2" name="图片 1" descr="图片包含 建筑物, 户外, 地面, 自行车&#10;&#10;描述已自动生成">
            <a:extLst>
              <a:ext uri="{FF2B5EF4-FFF2-40B4-BE49-F238E27FC236}">
                <a16:creationId xmlns:a16="http://schemas.microsoft.com/office/drawing/2014/main" id="{845521EA-4F8A-4259-8743-1E933A5B1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3" r="-2" b="15221"/>
          <a:stretch/>
        </p:blipFill>
        <p:spPr>
          <a:xfrm>
            <a:off x="4493435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4832507 w 7698564"/>
              <a:gd name="connsiteY3" fmla="*/ 0 h 3346705"/>
              <a:gd name="connsiteX4" fmla="*/ 3282657 w 7698564"/>
              <a:gd name="connsiteY4" fmla="*/ 3346461 h 3346705"/>
              <a:gd name="connsiteX5" fmla="*/ 7698564 w 7698564"/>
              <a:gd name="connsiteY5" fmla="*/ 3346461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图片 3" descr="图片包含 建筑物, 户外, 地面, 雨&#10;&#10;描述已自动生成">
            <a:extLst>
              <a:ext uri="{FF2B5EF4-FFF2-40B4-BE49-F238E27FC236}">
                <a16:creationId xmlns:a16="http://schemas.microsoft.com/office/drawing/2014/main" id="{82D752AD-FF11-43B4-B80C-5784412F62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r="-3" b="6749"/>
          <a:stretch/>
        </p:blipFill>
        <p:spPr>
          <a:xfrm>
            <a:off x="0" y="-1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图片 2" descr="图片包含 建筑物, 场景, 方式, 户外&#10;&#10;描述已自动生成">
            <a:extLst>
              <a:ext uri="{FF2B5EF4-FFF2-40B4-BE49-F238E27FC236}">
                <a16:creationId xmlns:a16="http://schemas.microsoft.com/office/drawing/2014/main" id="{0B5A79EF-A63F-4C11-9DEF-2C354E08C9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341"/>
          <a:stretch/>
        </p:blipFill>
        <p:spPr>
          <a:xfrm>
            <a:off x="6350090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图片 5" descr="图片包含 天空, 户外, 建筑物, 地面&#10;&#10;描述已自动生成">
            <a:extLst>
              <a:ext uri="{FF2B5EF4-FFF2-40B4-BE49-F238E27FC236}">
                <a16:creationId xmlns:a16="http://schemas.microsoft.com/office/drawing/2014/main" id="{3E3CF08E-5918-491C-91E2-8C6EB4FC11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5" r="-2" b="11569"/>
          <a:stretch/>
        </p:blipFill>
        <p:spPr>
          <a:xfrm>
            <a:off x="-1" y="3511295"/>
            <a:ext cx="769856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1CF5A622-367B-4C1F-B6BD-AA6BAD4A227A}"/>
              </a:ext>
            </a:extLst>
          </p:cNvPr>
          <p:cNvSpPr/>
          <p:nvPr/>
        </p:nvSpPr>
        <p:spPr>
          <a:xfrm>
            <a:off x="0" y="-255"/>
            <a:ext cx="5980923" cy="3346695"/>
          </a:xfrm>
          <a:custGeom>
            <a:avLst/>
            <a:gdLst>
              <a:gd name="connsiteX0" fmla="*/ 5980923 w 5980923"/>
              <a:gd name="connsiteY0" fmla="*/ 3078971 h 3346695"/>
              <a:gd name="connsiteX1" fmla="*/ 5980923 w 5980923"/>
              <a:gd name="connsiteY1" fmla="*/ 3346695 h 3346695"/>
              <a:gd name="connsiteX2" fmla="*/ 5857334 w 5980923"/>
              <a:gd name="connsiteY2" fmla="*/ 3346695 h 3346695"/>
              <a:gd name="connsiteX3" fmla="*/ 0 w 5980923"/>
              <a:gd name="connsiteY3" fmla="*/ 0 h 3346695"/>
              <a:gd name="connsiteX4" fmla="*/ 5856365 w 5980923"/>
              <a:gd name="connsiteY4" fmla="*/ 0 h 3346695"/>
              <a:gd name="connsiteX5" fmla="*/ 4311438 w 5980923"/>
              <a:gd name="connsiteY5" fmla="*/ 3346695 h 3346695"/>
              <a:gd name="connsiteX6" fmla="*/ 0 w 5980923"/>
              <a:gd name="connsiteY6" fmla="*/ 3346695 h 334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0923" h="3346695">
                <a:moveTo>
                  <a:pt x="5980923" y="3078971"/>
                </a:moveTo>
                <a:lnTo>
                  <a:pt x="5980923" y="3346695"/>
                </a:lnTo>
                <a:lnTo>
                  <a:pt x="5857334" y="3346695"/>
                </a:lnTo>
                <a:close/>
                <a:moveTo>
                  <a:pt x="0" y="0"/>
                </a:moveTo>
                <a:lnTo>
                  <a:pt x="5856365" y="0"/>
                </a:lnTo>
                <a:lnTo>
                  <a:pt x="4311438" y="3346695"/>
                </a:lnTo>
                <a:lnTo>
                  <a:pt x="0" y="334669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45000">
                <a:schemeClr val="bg1"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6465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CD76E84-CE5A-4A9C-9FC0-954C441BB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427"/>
            <a:ext cx="12192000" cy="333822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D353370-23A6-49D0-995E-C9E4252304B1}"/>
              </a:ext>
            </a:extLst>
          </p:cNvPr>
          <p:cNvSpPr/>
          <p:nvPr/>
        </p:nvSpPr>
        <p:spPr>
          <a:xfrm>
            <a:off x="2844929" y="1645426"/>
            <a:ext cx="6718042" cy="3338223"/>
          </a:xfrm>
          <a:prstGeom prst="roundRect">
            <a:avLst>
              <a:gd name="adj" fmla="val 12500"/>
            </a:avLst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73C9B7-F570-4265-99A1-503E0A9ADFE7}"/>
              </a:ext>
            </a:extLst>
          </p:cNvPr>
          <p:cNvSpPr txBox="1"/>
          <p:nvPr/>
        </p:nvSpPr>
        <p:spPr>
          <a:xfrm>
            <a:off x="5319278" y="1828561"/>
            <a:ext cx="1779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5">
            <a:extLst>
              <a:ext uri="{FF2B5EF4-FFF2-40B4-BE49-F238E27FC236}">
                <a16:creationId xmlns:a16="http://schemas.microsoft.com/office/drawing/2014/main" id="{AF557EF9-B2B2-4445-8E79-6BCF9E8E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645" y="3213666"/>
            <a:ext cx="2600712" cy="56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1" rIns="68580" bIns="34291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明年工作计划</a:t>
            </a:r>
            <a:endParaRPr lang="en-US" altLang="zh-CN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BA33DFFA-1524-4C7D-B348-436D75BFC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543" y="3992218"/>
            <a:ext cx="5371956" cy="18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11996">
              <a:lnSpc>
                <a:spcPct val="120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单击此处编辑您要的内容，建议您在展示时采用微软雅黑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0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5" y="2452295"/>
            <a:ext cx="5838155" cy="3586573"/>
          </a:xfrm>
          <a:effectLst>
            <a:glow rad="279400">
              <a:schemeClr val="bg1">
                <a:lumMod val="75000"/>
                <a:alpha val="13000"/>
              </a:schemeClr>
            </a:glow>
          </a:effectLst>
        </p:spPr>
      </p:pic>
      <p:grpSp>
        <p:nvGrpSpPr>
          <p:cNvPr id="31" name="组合 30"/>
          <p:cNvGrpSpPr/>
          <p:nvPr/>
        </p:nvGrpSpPr>
        <p:grpSpPr>
          <a:xfrm>
            <a:off x="7860203" y="1769970"/>
            <a:ext cx="3530600" cy="815887"/>
            <a:chOff x="6736921" y="2068575"/>
            <a:chExt cx="3439409" cy="672482"/>
          </a:xfrm>
        </p:grpSpPr>
        <p:sp>
          <p:nvSpPr>
            <p:cNvPr id="32" name="TextBox 11"/>
            <p:cNvSpPr txBox="1"/>
            <p:nvPr/>
          </p:nvSpPr>
          <p:spPr>
            <a:xfrm>
              <a:off x="6736921" y="2520884"/>
              <a:ext cx="3439409" cy="220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33" name="TextBox 11"/>
            <p:cNvSpPr txBox="1"/>
            <p:nvPr/>
          </p:nvSpPr>
          <p:spPr>
            <a:xfrm>
              <a:off x="6736921" y="2068575"/>
              <a:ext cx="2449035" cy="3044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输入标题</a:t>
              </a:r>
              <a:endParaRPr lang="en-US" sz="2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C88FA88-2F24-4EB3-ABB9-549545D2B194}"/>
              </a:ext>
            </a:extLst>
          </p:cNvPr>
          <p:cNvGrpSpPr/>
          <p:nvPr/>
        </p:nvGrpSpPr>
        <p:grpSpPr>
          <a:xfrm>
            <a:off x="7865717" y="3279511"/>
            <a:ext cx="3530600" cy="815887"/>
            <a:chOff x="6736921" y="2068575"/>
            <a:chExt cx="3439409" cy="672482"/>
          </a:xfrm>
        </p:grpSpPr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51F4DC59-7F9A-4AC8-8945-2B8CCF8145C7}"/>
                </a:ext>
              </a:extLst>
            </p:cNvPr>
            <p:cNvSpPr txBox="1"/>
            <p:nvPr/>
          </p:nvSpPr>
          <p:spPr>
            <a:xfrm>
              <a:off x="6736921" y="2520884"/>
              <a:ext cx="3439409" cy="220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8A12D62B-4367-4F0F-8E1A-DC2BB793D2EA}"/>
                </a:ext>
              </a:extLst>
            </p:cNvPr>
            <p:cNvSpPr txBox="1"/>
            <p:nvPr/>
          </p:nvSpPr>
          <p:spPr>
            <a:xfrm>
              <a:off x="6736921" y="2068575"/>
              <a:ext cx="2449035" cy="3044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输入标题</a:t>
              </a:r>
              <a:endParaRPr lang="en-US" sz="2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F1EFA61-0F93-44F0-9118-AF14597546BE}"/>
              </a:ext>
            </a:extLst>
          </p:cNvPr>
          <p:cNvGrpSpPr/>
          <p:nvPr/>
        </p:nvGrpSpPr>
        <p:grpSpPr>
          <a:xfrm>
            <a:off x="7860203" y="4795327"/>
            <a:ext cx="3530600" cy="815887"/>
            <a:chOff x="6736921" y="2068575"/>
            <a:chExt cx="3439409" cy="672482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91A1C7AD-83C6-4A86-BB17-0480E0B11790}"/>
                </a:ext>
              </a:extLst>
            </p:cNvPr>
            <p:cNvSpPr txBox="1"/>
            <p:nvPr/>
          </p:nvSpPr>
          <p:spPr>
            <a:xfrm>
              <a:off x="6736921" y="2520884"/>
              <a:ext cx="3439409" cy="220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8E37689B-E566-4D44-B4BF-24EC91844FA4}"/>
                </a:ext>
              </a:extLst>
            </p:cNvPr>
            <p:cNvSpPr txBox="1"/>
            <p:nvPr/>
          </p:nvSpPr>
          <p:spPr>
            <a:xfrm>
              <a:off x="6736921" y="2068575"/>
              <a:ext cx="2449035" cy="3044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输入标题</a:t>
              </a:r>
              <a:endParaRPr lang="en-US" sz="2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DEE73F-A48C-4BED-84E9-048BA91634DE}"/>
              </a:ext>
            </a:extLst>
          </p:cNvPr>
          <p:cNvGrpSpPr/>
          <p:nvPr/>
        </p:nvGrpSpPr>
        <p:grpSpPr>
          <a:xfrm>
            <a:off x="6578716" y="1686850"/>
            <a:ext cx="847524" cy="847524"/>
            <a:chOff x="1499955" y="4129041"/>
            <a:chExt cx="847524" cy="84752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AA6BB3E-9930-471C-9DD8-A0A8A86CB494}"/>
                </a:ext>
              </a:extLst>
            </p:cNvPr>
            <p:cNvSpPr/>
            <p:nvPr/>
          </p:nvSpPr>
          <p:spPr>
            <a:xfrm>
              <a:off x="1499955" y="4129041"/>
              <a:ext cx="847524" cy="847524"/>
            </a:xfrm>
            <a:prstGeom prst="ellipse">
              <a:avLst/>
            </a:prstGeom>
            <a:solidFill>
              <a:srgbClr val="399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42BF207-1E84-4E99-A4D9-4D8FF8B26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200" y="4353182"/>
              <a:ext cx="399242" cy="399242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318D6B-617C-4692-8E15-E1B9592D8B01}"/>
              </a:ext>
            </a:extLst>
          </p:cNvPr>
          <p:cNvGrpSpPr/>
          <p:nvPr/>
        </p:nvGrpSpPr>
        <p:grpSpPr>
          <a:xfrm>
            <a:off x="6578716" y="3223364"/>
            <a:ext cx="847524" cy="847524"/>
            <a:chOff x="4095601" y="4129041"/>
            <a:chExt cx="847524" cy="847524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FBA9C29-A92C-424A-813C-B57BFF54A034}"/>
                </a:ext>
              </a:extLst>
            </p:cNvPr>
            <p:cNvSpPr/>
            <p:nvPr/>
          </p:nvSpPr>
          <p:spPr>
            <a:xfrm>
              <a:off x="4095601" y="4129041"/>
              <a:ext cx="847524" cy="847524"/>
            </a:xfrm>
            <a:prstGeom prst="ellipse">
              <a:avLst/>
            </a:prstGeom>
            <a:solidFill>
              <a:srgbClr val="399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E900BDD-E08B-4B3D-8276-80B2B4545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372" y="4347705"/>
              <a:ext cx="319486" cy="40471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7E4456E-881B-459E-B505-58BBC6A9F688}"/>
              </a:ext>
            </a:extLst>
          </p:cNvPr>
          <p:cNvGrpSpPr/>
          <p:nvPr/>
        </p:nvGrpSpPr>
        <p:grpSpPr>
          <a:xfrm>
            <a:off x="6578716" y="4758926"/>
            <a:ext cx="847524" cy="847524"/>
            <a:chOff x="5393423" y="4129041"/>
            <a:chExt cx="847524" cy="847524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D874BFB-7B20-45F9-9FC0-9E424F5C7553}"/>
                </a:ext>
              </a:extLst>
            </p:cNvPr>
            <p:cNvSpPr/>
            <p:nvPr/>
          </p:nvSpPr>
          <p:spPr>
            <a:xfrm>
              <a:off x="5393423" y="4129041"/>
              <a:ext cx="847524" cy="847524"/>
            </a:xfrm>
            <a:prstGeom prst="ellipse">
              <a:avLst/>
            </a:prstGeom>
            <a:solidFill>
              <a:srgbClr val="399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F1074F4-EAA6-40F4-8085-EFBFF671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044" y="4345224"/>
              <a:ext cx="456325" cy="456325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C0FA64-BA37-405D-B707-4AD2E2251CF7}"/>
              </a:ext>
            </a:extLst>
          </p:cNvPr>
          <p:cNvGrpSpPr/>
          <p:nvPr/>
        </p:nvGrpSpPr>
        <p:grpSpPr>
          <a:xfrm>
            <a:off x="431801" y="302681"/>
            <a:ext cx="3761606" cy="769441"/>
            <a:chOff x="431801" y="302681"/>
            <a:chExt cx="3761606" cy="76944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D27CA48-E19F-418A-BBAD-197A1F5F93E8}"/>
                </a:ext>
              </a:extLst>
            </p:cNvPr>
            <p:cNvGrpSpPr/>
            <p:nvPr/>
          </p:nvGrpSpPr>
          <p:grpSpPr>
            <a:xfrm>
              <a:off x="431801" y="302681"/>
              <a:ext cx="3415310" cy="716539"/>
              <a:chOff x="267024" y="199532"/>
              <a:chExt cx="3325583" cy="834082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AE217DA-E53E-4CD6-87A9-4C105DAFEA5F}"/>
                  </a:ext>
                </a:extLst>
              </p:cNvPr>
              <p:cNvSpPr txBox="1"/>
              <p:nvPr/>
            </p:nvSpPr>
            <p:spPr>
              <a:xfrm>
                <a:off x="795373" y="742637"/>
                <a:ext cx="2797234" cy="2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294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Source Han Serif SC" panose="02020400000000000000" pitchFamily="18" charset="-122"/>
                  </a:rPr>
                  <a:t>Add You Text Here Add You Text Here</a:t>
                </a:r>
              </a:p>
            </p:txBody>
          </p:sp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EA618CDB-A374-4428-AEDB-BD046443F2F6}"/>
                  </a:ext>
                </a:extLst>
              </p:cNvPr>
              <p:cNvSpPr/>
              <p:nvPr/>
            </p:nvSpPr>
            <p:spPr>
              <a:xfrm rot="5400000" flipH="1">
                <a:off x="112273" y="354283"/>
                <a:ext cx="649905" cy="340403"/>
              </a:xfrm>
              <a:prstGeom prst="triangle">
                <a:avLst/>
              </a:prstGeom>
              <a:solidFill>
                <a:srgbClr val="112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1294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F523123-A714-4067-9870-4866354634A1}"/>
                </a:ext>
              </a:extLst>
            </p:cNvPr>
            <p:cNvSpPr txBox="1"/>
            <p:nvPr/>
          </p:nvSpPr>
          <p:spPr>
            <a:xfrm>
              <a:off x="974066" y="302681"/>
              <a:ext cx="32193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1129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rPr>
                <a:t>点击添加标题</a:t>
              </a: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DB163BF-9C26-4A68-9D54-8E89449439DF}"/>
              </a:ext>
            </a:extLst>
          </p:cNvPr>
          <p:cNvGrpSpPr/>
          <p:nvPr/>
        </p:nvGrpSpPr>
        <p:grpSpPr>
          <a:xfrm>
            <a:off x="5457110" y="1771025"/>
            <a:ext cx="312350" cy="279931"/>
            <a:chOff x="1883762" y="1949168"/>
            <a:chExt cx="312350" cy="279931"/>
          </a:xfrm>
          <a:solidFill>
            <a:srgbClr val="333F50"/>
          </a:solidFill>
        </p:grpSpPr>
        <p:sp>
          <p:nvSpPr>
            <p:cNvPr id="35" name="箭头: V 形 34">
              <a:extLst>
                <a:ext uri="{FF2B5EF4-FFF2-40B4-BE49-F238E27FC236}">
                  <a16:creationId xmlns:a16="http://schemas.microsoft.com/office/drawing/2014/main" id="{7055E4F6-8E06-423C-B42B-5F2E4E2D5C8B}"/>
                </a:ext>
              </a:extLst>
            </p:cNvPr>
            <p:cNvSpPr/>
            <p:nvPr/>
          </p:nvSpPr>
          <p:spPr>
            <a:xfrm>
              <a:off x="2039937" y="1949168"/>
              <a:ext cx="156175" cy="27993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箭头: V 形 35">
              <a:extLst>
                <a:ext uri="{FF2B5EF4-FFF2-40B4-BE49-F238E27FC236}">
                  <a16:creationId xmlns:a16="http://schemas.microsoft.com/office/drawing/2014/main" id="{0A0DEA43-8622-4DD6-B831-1E88ADF9CC0D}"/>
                </a:ext>
              </a:extLst>
            </p:cNvPr>
            <p:cNvSpPr/>
            <p:nvPr/>
          </p:nvSpPr>
          <p:spPr>
            <a:xfrm>
              <a:off x="1883762" y="1949168"/>
              <a:ext cx="156175" cy="27993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30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592847C-E3EC-4855-A61D-BB44B8990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2B213AD-777A-4240-98A4-2E271C666D95}"/>
              </a:ext>
            </a:extLst>
          </p:cNvPr>
          <p:cNvSpPr/>
          <p:nvPr/>
        </p:nvSpPr>
        <p:spPr>
          <a:xfrm>
            <a:off x="9029701" y="0"/>
            <a:ext cx="3162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D225A8-0EE8-4E79-B0C9-D43741A68707}"/>
              </a:ext>
            </a:extLst>
          </p:cNvPr>
          <p:cNvSpPr/>
          <p:nvPr/>
        </p:nvSpPr>
        <p:spPr>
          <a:xfrm>
            <a:off x="6845646" y="1236379"/>
            <a:ext cx="4368110" cy="4385242"/>
          </a:xfrm>
          <a:prstGeom prst="rect">
            <a:avLst/>
          </a:prstGeom>
          <a:solidFill>
            <a:srgbClr val="285E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810F93F-2A79-4D81-BC3D-D88611442EEA}"/>
              </a:ext>
            </a:extLst>
          </p:cNvPr>
          <p:cNvSpPr/>
          <p:nvPr/>
        </p:nvSpPr>
        <p:spPr>
          <a:xfrm>
            <a:off x="7181055" y="1774008"/>
            <a:ext cx="1702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80F1E6-9FD8-4DFE-8CDE-01EDFDADC093}"/>
              </a:ext>
            </a:extLst>
          </p:cNvPr>
          <p:cNvSpPr txBox="1"/>
          <p:nvPr/>
        </p:nvSpPr>
        <p:spPr>
          <a:xfrm>
            <a:off x="7181055" y="3178826"/>
            <a:ext cx="3498394" cy="34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添加文本内容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57CC441-9F63-49FE-9854-A8C51940B19A}"/>
              </a:ext>
            </a:extLst>
          </p:cNvPr>
          <p:cNvGrpSpPr/>
          <p:nvPr/>
        </p:nvGrpSpPr>
        <p:grpSpPr>
          <a:xfrm>
            <a:off x="7299790" y="2661711"/>
            <a:ext cx="312350" cy="279931"/>
            <a:chOff x="1883762" y="1949168"/>
            <a:chExt cx="312350" cy="279931"/>
          </a:xfrm>
        </p:grpSpPr>
        <p:sp>
          <p:nvSpPr>
            <p:cNvPr id="23" name="箭头: V 形 22">
              <a:extLst>
                <a:ext uri="{FF2B5EF4-FFF2-40B4-BE49-F238E27FC236}">
                  <a16:creationId xmlns:a16="http://schemas.microsoft.com/office/drawing/2014/main" id="{97632E24-FB18-4E7F-AD6D-DAAB02CCDB51}"/>
                </a:ext>
              </a:extLst>
            </p:cNvPr>
            <p:cNvSpPr/>
            <p:nvPr/>
          </p:nvSpPr>
          <p:spPr>
            <a:xfrm>
              <a:off x="2039937" y="1949168"/>
              <a:ext cx="156175" cy="27993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箭头: V 形 23">
              <a:extLst>
                <a:ext uri="{FF2B5EF4-FFF2-40B4-BE49-F238E27FC236}">
                  <a16:creationId xmlns:a16="http://schemas.microsoft.com/office/drawing/2014/main" id="{1DB2790C-D6E3-4B04-8EA2-D03B4157C26E}"/>
                </a:ext>
              </a:extLst>
            </p:cNvPr>
            <p:cNvSpPr/>
            <p:nvPr/>
          </p:nvSpPr>
          <p:spPr>
            <a:xfrm>
              <a:off x="1883762" y="1949168"/>
              <a:ext cx="156175" cy="27993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5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7557802-0AFB-4854-958C-024F4F5E1EC9}"/>
              </a:ext>
            </a:extLst>
          </p:cNvPr>
          <p:cNvSpPr/>
          <p:nvPr/>
        </p:nvSpPr>
        <p:spPr>
          <a:xfrm>
            <a:off x="227102" y="4627549"/>
            <a:ext cx="187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A4D0B1-C8FF-4278-AFAA-CA8B0B5A896C}"/>
              </a:ext>
            </a:extLst>
          </p:cNvPr>
          <p:cNvSpPr/>
          <p:nvPr/>
        </p:nvSpPr>
        <p:spPr>
          <a:xfrm>
            <a:off x="-94057" y="5166641"/>
            <a:ext cx="2521228" cy="36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 panose="020B0604020202020204" pitchFamily="34" charset="0"/>
              </a:rPr>
              <a:t>添加文本内容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87B692-C88E-45D9-933F-364299C9086E}"/>
              </a:ext>
            </a:extLst>
          </p:cNvPr>
          <p:cNvSpPr/>
          <p:nvPr/>
        </p:nvSpPr>
        <p:spPr>
          <a:xfrm>
            <a:off x="10038612" y="4627549"/>
            <a:ext cx="187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9506CD-2E26-41EE-9435-5FB4AD2C824B}"/>
              </a:ext>
            </a:extLst>
          </p:cNvPr>
          <p:cNvSpPr/>
          <p:nvPr/>
        </p:nvSpPr>
        <p:spPr>
          <a:xfrm>
            <a:off x="9885168" y="5166641"/>
            <a:ext cx="2235755" cy="36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 panose="020B0604020202020204" pitchFamily="34" charset="0"/>
              </a:rPr>
              <a:t>添加文本内容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539CB1-8564-4108-86D0-52B12DE755A8}"/>
              </a:ext>
            </a:extLst>
          </p:cNvPr>
          <p:cNvSpPr/>
          <p:nvPr/>
        </p:nvSpPr>
        <p:spPr>
          <a:xfrm>
            <a:off x="2670913" y="4627549"/>
            <a:ext cx="187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</a:t>
            </a:r>
            <a:r>
              <a:rPr lang="en-US" altLang="zh-CN" sz="2000" kern="0" dirty="0">
                <a:solidFill>
                  <a:srgbClr val="009A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38752E-A04B-433E-A839-6D34C6C2EBD3}"/>
              </a:ext>
            </a:extLst>
          </p:cNvPr>
          <p:cNvSpPr/>
          <p:nvPr/>
        </p:nvSpPr>
        <p:spPr>
          <a:xfrm>
            <a:off x="2366736" y="5166641"/>
            <a:ext cx="2521228" cy="36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 panose="020B0604020202020204" pitchFamily="34" charset="0"/>
              </a:rPr>
              <a:t>添加文本内容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106090-2431-4F70-89B4-D99C1DCFA950}"/>
              </a:ext>
            </a:extLst>
          </p:cNvPr>
          <p:cNvSpPr/>
          <p:nvPr/>
        </p:nvSpPr>
        <p:spPr>
          <a:xfrm>
            <a:off x="5128477" y="4627549"/>
            <a:ext cx="187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300A1F-13EF-422C-B3D8-B87732CF76A2}"/>
              </a:ext>
            </a:extLst>
          </p:cNvPr>
          <p:cNvSpPr/>
          <p:nvPr/>
        </p:nvSpPr>
        <p:spPr>
          <a:xfrm>
            <a:off x="4841282" y="5166641"/>
            <a:ext cx="2521228" cy="36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 panose="020B0604020202020204" pitchFamily="34" charset="0"/>
              </a:rPr>
              <a:t>添加文本内容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919A46-EF72-4818-A706-355C4CFC6D0B}"/>
              </a:ext>
            </a:extLst>
          </p:cNvPr>
          <p:cNvSpPr/>
          <p:nvPr/>
        </p:nvSpPr>
        <p:spPr>
          <a:xfrm>
            <a:off x="7657494" y="4627549"/>
            <a:ext cx="1878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9AF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95A4C9-D438-410B-9D79-C303B7C12670}"/>
              </a:ext>
            </a:extLst>
          </p:cNvPr>
          <p:cNvSpPr/>
          <p:nvPr/>
        </p:nvSpPr>
        <p:spPr>
          <a:xfrm>
            <a:off x="7368546" y="5166641"/>
            <a:ext cx="2407283" cy="36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 panose="020B0604020202020204" pitchFamily="34" charset="0"/>
              </a:rPr>
              <a:t>添加文本内容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9D1B1FE-B099-45D7-9725-409E73BFEF83}"/>
              </a:ext>
            </a:extLst>
          </p:cNvPr>
          <p:cNvCxnSpPr/>
          <p:nvPr/>
        </p:nvCxnSpPr>
        <p:spPr>
          <a:xfrm>
            <a:off x="2333172" y="4618024"/>
            <a:ext cx="0" cy="138165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FB2E2CB-B723-4799-9F60-5836475784FA}"/>
              </a:ext>
            </a:extLst>
          </p:cNvPr>
          <p:cNvCxnSpPr/>
          <p:nvPr/>
        </p:nvCxnSpPr>
        <p:spPr>
          <a:xfrm>
            <a:off x="4987472" y="4618024"/>
            <a:ext cx="0" cy="138165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B26618-720B-4DB0-B3A3-86302866AEDE}"/>
              </a:ext>
            </a:extLst>
          </p:cNvPr>
          <p:cNvCxnSpPr/>
          <p:nvPr/>
        </p:nvCxnSpPr>
        <p:spPr>
          <a:xfrm>
            <a:off x="7311710" y="4618024"/>
            <a:ext cx="0" cy="138165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1822473-304F-4AE4-8C93-2867C4D39A80}"/>
              </a:ext>
            </a:extLst>
          </p:cNvPr>
          <p:cNvCxnSpPr/>
          <p:nvPr/>
        </p:nvCxnSpPr>
        <p:spPr>
          <a:xfrm>
            <a:off x="9794564" y="4618024"/>
            <a:ext cx="0" cy="138165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EA74273D-94DA-4E66-ACA2-EF593E6DDFF9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10189C0-88A8-4C6C-8540-E97687988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9"/>
            <a:ext cx="12192000" cy="3338223"/>
          </a:xfrm>
          <a:prstGeom prst="rect">
            <a:avLst/>
          </a:prstGeom>
          <a:noFill/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39305388-5ED8-4D3D-946B-EC8CC79B0200}"/>
              </a:ext>
            </a:extLst>
          </p:cNvPr>
          <p:cNvSpPr/>
          <p:nvPr/>
        </p:nvSpPr>
        <p:spPr>
          <a:xfrm>
            <a:off x="0" y="0"/>
            <a:ext cx="12192000" cy="3331894"/>
          </a:xfrm>
          <a:prstGeom prst="rect">
            <a:avLst/>
          </a:prstGeom>
          <a:solidFill>
            <a:srgbClr val="333F5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274F92C-70F0-415B-861D-59DF009A7FBE}"/>
              </a:ext>
            </a:extLst>
          </p:cNvPr>
          <p:cNvSpPr/>
          <p:nvPr/>
        </p:nvSpPr>
        <p:spPr>
          <a:xfrm>
            <a:off x="917336" y="3132407"/>
            <a:ext cx="393700" cy="393700"/>
          </a:xfrm>
          <a:prstGeom prst="ellipse">
            <a:avLst/>
          </a:prstGeom>
          <a:solidFill>
            <a:srgbClr val="009AF4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FB13D27-110B-41A2-99BD-E154D9B1A76F}"/>
              </a:ext>
            </a:extLst>
          </p:cNvPr>
          <p:cNvSpPr/>
          <p:nvPr/>
        </p:nvSpPr>
        <p:spPr>
          <a:xfrm>
            <a:off x="10807939" y="3112656"/>
            <a:ext cx="393700" cy="393700"/>
          </a:xfrm>
          <a:prstGeom prst="ellipse">
            <a:avLst/>
          </a:prstGeom>
          <a:solidFill>
            <a:srgbClr val="009AF4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BDB3CEC-229E-4E09-952A-D9164B564081}"/>
              </a:ext>
            </a:extLst>
          </p:cNvPr>
          <p:cNvSpPr/>
          <p:nvPr/>
        </p:nvSpPr>
        <p:spPr>
          <a:xfrm>
            <a:off x="3389987" y="3132407"/>
            <a:ext cx="393700" cy="393700"/>
          </a:xfrm>
          <a:prstGeom prst="ellipse">
            <a:avLst/>
          </a:prstGeom>
          <a:solidFill>
            <a:srgbClr val="009AF4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AFF60C9-FBBD-4B4D-B83B-B5572060E7E7}"/>
              </a:ext>
            </a:extLst>
          </p:cNvPr>
          <p:cNvSpPr/>
          <p:nvPr/>
        </p:nvSpPr>
        <p:spPr>
          <a:xfrm>
            <a:off x="5862638" y="3132407"/>
            <a:ext cx="393700" cy="393700"/>
          </a:xfrm>
          <a:prstGeom prst="ellipse">
            <a:avLst/>
          </a:prstGeom>
          <a:solidFill>
            <a:srgbClr val="009AF4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8CCA6BD-8C4C-492F-AE04-4CE08D8F2381}"/>
              </a:ext>
            </a:extLst>
          </p:cNvPr>
          <p:cNvSpPr/>
          <p:nvPr/>
        </p:nvSpPr>
        <p:spPr>
          <a:xfrm>
            <a:off x="8335289" y="3132407"/>
            <a:ext cx="393700" cy="393700"/>
          </a:xfrm>
          <a:prstGeom prst="ellipse">
            <a:avLst/>
          </a:prstGeom>
          <a:solidFill>
            <a:srgbClr val="009AF4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79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5">
            <a:extLst>
              <a:ext uri="{FF2B5EF4-FFF2-40B4-BE49-F238E27FC236}">
                <a16:creationId xmlns:a16="http://schemas.microsoft.com/office/drawing/2014/main" id="{A78302C1-0BCC-49F6-9D48-61114B025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163" y="2529133"/>
            <a:ext cx="2494274" cy="65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4267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sp>
        <p:nvSpPr>
          <p:cNvPr id="16" name="文本框4">
            <a:extLst>
              <a:ext uri="{FF2B5EF4-FFF2-40B4-BE49-F238E27FC236}">
                <a16:creationId xmlns:a16="http://schemas.microsoft.com/office/drawing/2014/main" id="{68834C86-DECB-4C55-9575-1D1B29708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74" y="1986726"/>
            <a:ext cx="4348947" cy="38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496" dirty="0">
                <a:solidFill>
                  <a:srgbClr val="002060"/>
                </a:solidFill>
              </a:rPr>
              <a:t>POWERPOINT </a:t>
            </a:r>
            <a:r>
              <a:rPr lang="en-US" altLang="zh-CN" sz="2496" dirty="0" err="1">
                <a:solidFill>
                  <a:srgbClr val="002060"/>
                </a:solidFill>
              </a:rPr>
              <a:t>TEMPLATEnbenk</a:t>
            </a:r>
            <a:endParaRPr lang="en-US" altLang="zh-CN" sz="2365" dirty="0">
              <a:solidFill>
                <a:srgbClr val="002060"/>
              </a:solidFill>
            </a:endParaRPr>
          </a:p>
        </p:txBody>
      </p:sp>
      <p:sp>
        <p:nvSpPr>
          <p:cNvPr id="22" name="文本框3">
            <a:extLst>
              <a:ext uri="{FF2B5EF4-FFF2-40B4-BE49-F238E27FC236}">
                <a16:creationId xmlns:a16="http://schemas.microsoft.com/office/drawing/2014/main" id="{831BE550-7DC2-45C4-A1A1-9292EB2DE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818" y="3962320"/>
            <a:ext cx="1411581" cy="431880"/>
          </a:xfrm>
          <a:prstGeom prst="rect">
            <a:avLst/>
          </a:prstGeom>
          <a:solidFill>
            <a:srgbClr val="333F50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Xiang </a:t>
            </a:r>
            <a:r>
              <a:rPr lang="en-US" altLang="zh-CN" dirty="0" err="1">
                <a:solidFill>
                  <a:schemeClr val="bg1"/>
                </a:solidFill>
              </a:rPr>
              <a:t>xuan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21A48D91-3577-4256-AA4F-D63C9665D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028" y="3962320"/>
            <a:ext cx="1411581" cy="4318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2019.08.01</a:t>
            </a:r>
          </a:p>
        </p:txBody>
      </p: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DF36FAB-C4FD-4FD9-9AA2-7DF04A85FFA6}"/>
              </a:ext>
            </a:extLst>
          </p:cNvPr>
          <p:cNvGrpSpPr/>
          <p:nvPr/>
        </p:nvGrpSpPr>
        <p:grpSpPr>
          <a:xfrm>
            <a:off x="-2" y="0"/>
            <a:ext cx="12192002" cy="6859378"/>
            <a:chOff x="-2" y="0"/>
            <a:chExt cx="12192002" cy="6859378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994E42-408D-47AA-814A-37301F0AD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2" y="0"/>
              <a:ext cx="12192002" cy="6847930"/>
            </a:xfrm>
            <a:custGeom>
              <a:avLst/>
              <a:gdLst>
                <a:gd name="connsiteX0" fmla="*/ 12163604 w 12192002"/>
                <a:gd name="connsiteY0" fmla="*/ 0 h 6847930"/>
                <a:gd name="connsiteX1" fmla="*/ 12192002 w 12192002"/>
                <a:gd name="connsiteY1" fmla="*/ 0 h 6847930"/>
                <a:gd name="connsiteX2" fmla="*/ 12192002 w 12192002"/>
                <a:gd name="connsiteY2" fmla="*/ 45917 h 6847930"/>
                <a:gd name="connsiteX3" fmla="*/ 0 w 12192002"/>
                <a:gd name="connsiteY3" fmla="*/ 0 h 6847930"/>
                <a:gd name="connsiteX4" fmla="*/ 5878461 w 12192002"/>
                <a:gd name="connsiteY4" fmla="*/ 0 h 6847930"/>
                <a:gd name="connsiteX5" fmla="*/ 5773173 w 12192002"/>
                <a:gd name="connsiteY5" fmla="*/ 88713 h 6847930"/>
                <a:gd name="connsiteX6" fmla="*/ 4324577 w 12192002"/>
                <a:gd name="connsiteY6" fmla="*/ 3669466 h 6847930"/>
                <a:gd name="connsiteX7" fmla="*/ 5286911 w 12192002"/>
                <a:gd name="connsiteY7" fmla="*/ 6722924 h 6847930"/>
                <a:gd name="connsiteX8" fmla="*/ 5386672 w 12192002"/>
                <a:gd name="connsiteY8" fmla="*/ 6847930 h 6847930"/>
                <a:gd name="connsiteX9" fmla="*/ 0 w 12192002"/>
                <a:gd name="connsiteY9" fmla="*/ 6847930 h 684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2" h="6847930">
                  <a:moveTo>
                    <a:pt x="12163604" y="0"/>
                  </a:moveTo>
                  <a:lnTo>
                    <a:pt x="12192002" y="0"/>
                  </a:lnTo>
                  <a:lnTo>
                    <a:pt x="12192002" y="45917"/>
                  </a:lnTo>
                  <a:close/>
                  <a:moveTo>
                    <a:pt x="0" y="0"/>
                  </a:moveTo>
                  <a:lnTo>
                    <a:pt x="5878461" y="0"/>
                  </a:lnTo>
                  <a:lnTo>
                    <a:pt x="5773173" y="88713"/>
                  </a:lnTo>
                  <a:cubicBezTo>
                    <a:pt x="4899194" y="864732"/>
                    <a:pt x="4324577" y="2178904"/>
                    <a:pt x="4324577" y="3669466"/>
                  </a:cubicBezTo>
                  <a:cubicBezTo>
                    <a:pt x="4324577" y="4861916"/>
                    <a:pt x="4692332" y="5941476"/>
                    <a:pt x="5286911" y="6722924"/>
                  </a:cubicBezTo>
                  <a:lnTo>
                    <a:pt x="5386672" y="6847930"/>
                  </a:lnTo>
                  <a:lnTo>
                    <a:pt x="0" y="6847930"/>
                  </a:lnTo>
                  <a:close/>
                </a:path>
              </a:pathLst>
            </a:cu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F9B1749-33E9-458A-943A-B8EFFA89EE18}"/>
                </a:ext>
              </a:extLst>
            </p:cNvPr>
            <p:cNvGrpSpPr/>
            <p:nvPr/>
          </p:nvGrpSpPr>
          <p:grpSpPr>
            <a:xfrm rot="10800000">
              <a:off x="4247230" y="126"/>
              <a:ext cx="1983590" cy="6859252"/>
              <a:chOff x="4578073" y="-55198"/>
              <a:chExt cx="1983590" cy="6859252"/>
            </a:xfrm>
          </p:grpSpPr>
          <p:sp>
            <p:nvSpPr>
              <p:cNvPr id="32" name="圆弧1">
                <a:extLst>
                  <a:ext uri="{FF2B5EF4-FFF2-40B4-BE49-F238E27FC236}">
                    <a16:creationId xmlns:a16="http://schemas.microsoft.com/office/drawing/2014/main" id="{652E1421-B3D7-4B61-939F-F4F553E0F8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78073" y="3618392"/>
                <a:ext cx="1964321" cy="3185662"/>
              </a:xfrm>
              <a:custGeom>
                <a:avLst/>
                <a:gdLst>
                  <a:gd name="T0" fmla="*/ 611 w 819"/>
                  <a:gd name="T1" fmla="*/ 1103 h 1103"/>
                  <a:gd name="T2" fmla="*/ 819 w 819"/>
                  <a:gd name="T3" fmla="*/ 1103 h 1103"/>
                  <a:gd name="T4" fmla="*/ 0 w 819"/>
                  <a:gd name="T5" fmla="*/ 0 h 1103"/>
                  <a:gd name="T6" fmla="*/ 611 w 819"/>
                  <a:gd name="T7" fmla="*/ 1103 h 1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9" h="1103">
                    <a:moveTo>
                      <a:pt x="611" y="1103"/>
                    </a:moveTo>
                    <a:cubicBezTo>
                      <a:pt x="819" y="1103"/>
                      <a:pt x="819" y="1103"/>
                      <a:pt x="819" y="1103"/>
                    </a:cubicBezTo>
                    <a:cubicBezTo>
                      <a:pt x="430" y="846"/>
                      <a:pt x="136" y="457"/>
                      <a:pt x="0" y="0"/>
                    </a:cubicBezTo>
                    <a:cubicBezTo>
                      <a:pt x="81" y="432"/>
                      <a:pt x="301" y="816"/>
                      <a:pt x="611" y="1103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圆弧2">
                <a:extLst>
                  <a:ext uri="{FF2B5EF4-FFF2-40B4-BE49-F238E27FC236}">
                    <a16:creationId xmlns:a16="http://schemas.microsoft.com/office/drawing/2014/main" id="{B1025A9B-C71F-42C8-A955-91495F15608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1381" flipH="1">
                <a:off x="4656043" y="-55198"/>
                <a:ext cx="1905620" cy="4407193"/>
              </a:xfrm>
              <a:custGeom>
                <a:avLst/>
                <a:gdLst>
                  <a:gd name="T0" fmla="*/ 852 w 852"/>
                  <a:gd name="T1" fmla="*/ 0 h 1973"/>
                  <a:gd name="T2" fmla="*/ 575 w 852"/>
                  <a:gd name="T3" fmla="*/ 0 h 1973"/>
                  <a:gd name="T4" fmla="*/ 0 w 852"/>
                  <a:gd name="T5" fmla="*/ 1404 h 1973"/>
                  <a:gd name="T6" fmla="*/ 82 w 852"/>
                  <a:gd name="T7" fmla="*/ 1973 h 1973"/>
                  <a:gd name="T8" fmla="*/ 48 w 852"/>
                  <a:gd name="T9" fmla="*/ 1604 h 1973"/>
                  <a:gd name="T10" fmla="*/ 852 w 852"/>
                  <a:gd name="T11" fmla="*/ 0 h 1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2" h="1973">
                    <a:moveTo>
                      <a:pt x="852" y="0"/>
                    </a:moveTo>
                    <a:cubicBezTo>
                      <a:pt x="575" y="0"/>
                      <a:pt x="575" y="0"/>
                      <a:pt x="575" y="0"/>
                    </a:cubicBezTo>
                    <a:cubicBezTo>
                      <a:pt x="220" y="361"/>
                      <a:pt x="0" y="857"/>
                      <a:pt x="0" y="1404"/>
                    </a:cubicBezTo>
                    <a:cubicBezTo>
                      <a:pt x="0" y="1602"/>
                      <a:pt x="29" y="1792"/>
                      <a:pt x="82" y="1973"/>
                    </a:cubicBezTo>
                    <a:cubicBezTo>
                      <a:pt x="60" y="1853"/>
                      <a:pt x="48" y="1730"/>
                      <a:pt x="48" y="1604"/>
                    </a:cubicBezTo>
                    <a:cubicBezTo>
                      <a:pt x="48" y="948"/>
                      <a:pt x="364" y="365"/>
                      <a:pt x="852" y="0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C1A298A-39A2-478E-B8BB-70BD3104EEA0}"/>
              </a:ext>
            </a:extLst>
          </p:cNvPr>
          <p:cNvSpPr txBox="1"/>
          <p:nvPr/>
        </p:nvSpPr>
        <p:spPr>
          <a:xfrm>
            <a:off x="5934269" y="905069"/>
            <a:ext cx="4320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2019</a:t>
            </a:r>
            <a:endParaRPr lang="zh-CN" altLang="en-US" sz="5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0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2" grpId="0" animBg="1"/>
      <p:bldP spid="23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H_Other_1">
            <a:extLst>
              <a:ext uri="{FF2B5EF4-FFF2-40B4-BE49-F238E27FC236}">
                <a16:creationId xmlns:a16="http://schemas.microsoft.com/office/drawing/2014/main" id="{A8167C0B-354F-434E-A014-05E79BE01620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6096000" y="2208814"/>
            <a:ext cx="681248" cy="682667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2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2" name="MH_Other_2">
            <a:extLst>
              <a:ext uri="{FF2B5EF4-FFF2-40B4-BE49-F238E27FC236}">
                <a16:creationId xmlns:a16="http://schemas.microsoft.com/office/drawing/2014/main" id="{695C875A-1BFE-404B-97CD-5591398EECEC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096000" y="3163508"/>
            <a:ext cx="681248" cy="682667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2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3" name="MH_Other_3">
            <a:extLst>
              <a:ext uri="{FF2B5EF4-FFF2-40B4-BE49-F238E27FC236}">
                <a16:creationId xmlns:a16="http://schemas.microsoft.com/office/drawing/2014/main" id="{76A3315C-9F84-4031-A513-4BA37EEE6B96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096000" y="4116023"/>
            <a:ext cx="681248" cy="682667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2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6" name="MH_Other_4">
            <a:extLst>
              <a:ext uri="{FF2B5EF4-FFF2-40B4-BE49-F238E27FC236}">
                <a16:creationId xmlns:a16="http://schemas.microsoft.com/office/drawing/2014/main" id="{981A2720-BB50-406C-A34D-6B655A959FF4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096000" y="5070715"/>
            <a:ext cx="681248" cy="682667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2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7" name="MH_Text_1">
            <a:extLst>
              <a:ext uri="{FF2B5EF4-FFF2-40B4-BE49-F238E27FC236}">
                <a16:creationId xmlns:a16="http://schemas.microsoft.com/office/drawing/2014/main" id="{5CB1627D-E42F-408D-94A3-0621492CFB9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004792" y="2242371"/>
            <a:ext cx="3955482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Text_2">
            <a:extLst>
              <a:ext uri="{FF2B5EF4-FFF2-40B4-BE49-F238E27FC236}">
                <a16:creationId xmlns:a16="http://schemas.microsoft.com/office/drawing/2014/main" id="{A1934419-A261-4AAA-84DE-1207C69C7AA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004792" y="3197064"/>
            <a:ext cx="4556731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Text_3">
            <a:extLst>
              <a:ext uri="{FF2B5EF4-FFF2-40B4-BE49-F238E27FC236}">
                <a16:creationId xmlns:a16="http://schemas.microsoft.com/office/drawing/2014/main" id="{AF808372-635A-4668-8C10-007D814A15B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004792" y="4149579"/>
            <a:ext cx="3842748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Text_4">
            <a:extLst>
              <a:ext uri="{FF2B5EF4-FFF2-40B4-BE49-F238E27FC236}">
                <a16:creationId xmlns:a16="http://schemas.microsoft.com/office/drawing/2014/main" id="{4E8E6610-F4B8-4FD9-8FE2-0AFA2F29653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004792" y="5104271"/>
            <a:ext cx="3454441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FD2F14-7728-4489-A239-8CD82D154CDB}"/>
              </a:ext>
            </a:extLst>
          </p:cNvPr>
          <p:cNvSpPr/>
          <p:nvPr/>
        </p:nvSpPr>
        <p:spPr>
          <a:xfrm>
            <a:off x="7954645" y="654220"/>
            <a:ext cx="4237355" cy="4908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2344346-FB1B-4362-B351-B746A543E989}"/>
              </a:ext>
            </a:extLst>
          </p:cNvPr>
          <p:cNvSpPr/>
          <p:nvPr/>
        </p:nvSpPr>
        <p:spPr>
          <a:xfrm>
            <a:off x="941202" y="490025"/>
            <a:ext cx="4237355" cy="5160550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图片包含 笔记本电脑, 计算机, 人员, 就坐&#10;&#10;描述已自动生成">
            <a:extLst>
              <a:ext uri="{FF2B5EF4-FFF2-40B4-BE49-F238E27FC236}">
                <a16:creationId xmlns:a16="http://schemas.microsoft.com/office/drawing/2014/main" id="{2EA5D620-A05D-48C8-9A5C-0FA011B1386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6" b="18936"/>
          <a:stretch/>
        </p:blipFill>
        <p:spPr>
          <a:xfrm>
            <a:off x="0" y="-2553"/>
            <a:ext cx="4589253" cy="4914264"/>
          </a:xfrm>
          <a:prstGeom prst="rect">
            <a:avLst/>
          </a:prstGeom>
        </p:spPr>
      </p:pic>
      <p:sp>
        <p:nvSpPr>
          <p:cNvPr id="25" name="MH_Others_1">
            <a:extLst>
              <a:ext uri="{FF2B5EF4-FFF2-40B4-BE49-F238E27FC236}">
                <a16:creationId xmlns:a16="http://schemas.microsoft.com/office/drawing/2014/main" id="{155263F2-ED67-428C-B6C2-17305F45090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617234" y="530317"/>
            <a:ext cx="1748107" cy="73866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26" name="MH_Others_2">
            <a:extLst>
              <a:ext uri="{FF2B5EF4-FFF2-40B4-BE49-F238E27FC236}">
                <a16:creationId xmlns:a16="http://schemas.microsoft.com/office/drawing/2014/main" id="{9D0AF8E9-96F0-4484-9146-1EBE28E1AE2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617234" y="1479508"/>
            <a:ext cx="1748107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59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/>
      <p:bldP spid="22" grpId="0"/>
      <p:bldP spid="23" grpId="0"/>
      <p:bldP spid="24" grpId="0"/>
      <p:bldP spid="18" grpId="0" animBg="1"/>
      <p:bldP spid="18" grpId="1" animBg="1"/>
      <p:bldP spid="19" grpId="0" animBg="1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B37736-11BF-486A-BF2E-A885105D0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427"/>
            <a:ext cx="12192000" cy="333822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7A1613-2777-42F8-A18C-38DC91C43F4A}"/>
              </a:ext>
            </a:extLst>
          </p:cNvPr>
          <p:cNvSpPr/>
          <p:nvPr/>
        </p:nvSpPr>
        <p:spPr>
          <a:xfrm>
            <a:off x="2844929" y="1645426"/>
            <a:ext cx="6718042" cy="3338223"/>
          </a:xfrm>
          <a:prstGeom prst="roundRect">
            <a:avLst>
              <a:gd name="adj" fmla="val 12500"/>
            </a:avLst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C8827C-08E9-49E4-8808-EFE2692C9FA5}"/>
              </a:ext>
            </a:extLst>
          </p:cNvPr>
          <p:cNvSpPr txBox="1"/>
          <p:nvPr/>
        </p:nvSpPr>
        <p:spPr>
          <a:xfrm>
            <a:off x="5319278" y="1828561"/>
            <a:ext cx="1779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5">
            <a:extLst>
              <a:ext uri="{FF2B5EF4-FFF2-40B4-BE49-F238E27FC236}">
                <a16:creationId xmlns:a16="http://schemas.microsoft.com/office/drawing/2014/main" id="{7B887D86-1F58-4A3E-8D74-55AE3A08F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645" y="3213666"/>
            <a:ext cx="2600712" cy="56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1" rIns="68580" bIns="34291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年度工作总结</a:t>
            </a:r>
            <a:endParaRPr lang="zh-CN" altLang="zh-CN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8">
            <a:extLst>
              <a:ext uri="{FF2B5EF4-FFF2-40B4-BE49-F238E27FC236}">
                <a16:creationId xmlns:a16="http://schemas.microsoft.com/office/drawing/2014/main" id="{1C2CAB81-ED17-48E8-97EB-588541D7A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543" y="3992218"/>
            <a:ext cx="5371956" cy="18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11996">
              <a:lnSpc>
                <a:spcPct val="120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单击此处编辑您要的内容，建议您在展示时采用微软雅黑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0">
            <a:extLst>
              <a:ext uri="{FF2B5EF4-FFF2-40B4-BE49-F238E27FC236}">
                <a16:creationId xmlns:a16="http://schemas.microsoft.com/office/drawing/2014/main" id="{D4FA8D46-109B-4AD8-AC2E-847250B68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0682" y="1591776"/>
            <a:ext cx="2451427" cy="2451427"/>
          </a:xfrm>
          <a:prstGeom prst="ellipse">
            <a:avLst/>
          </a:prstGeom>
          <a:noFill/>
          <a:ln w="12700" cmpd="sng">
            <a:solidFill>
              <a:srgbClr val="0070C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28" name="椭圆 30">
            <a:extLst>
              <a:ext uri="{FF2B5EF4-FFF2-40B4-BE49-F238E27FC236}">
                <a16:creationId xmlns:a16="http://schemas.microsoft.com/office/drawing/2014/main" id="{BD271E65-3CD3-43B2-83E9-875A5BD9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758" y="1562474"/>
            <a:ext cx="2451427" cy="2451427"/>
          </a:xfrm>
          <a:prstGeom prst="ellipse">
            <a:avLst/>
          </a:prstGeom>
          <a:noFill/>
          <a:ln w="12700" cmpd="sng">
            <a:solidFill>
              <a:srgbClr val="0070C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29" name="椭圆 30">
            <a:extLst>
              <a:ext uri="{FF2B5EF4-FFF2-40B4-BE49-F238E27FC236}">
                <a16:creationId xmlns:a16="http://schemas.microsoft.com/office/drawing/2014/main" id="{65FAE4F8-96F1-42BF-9F86-18D82757C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159" y="1562474"/>
            <a:ext cx="2451427" cy="2451427"/>
          </a:xfrm>
          <a:prstGeom prst="ellipse">
            <a:avLst/>
          </a:prstGeom>
          <a:noFill/>
          <a:ln w="12700" cmpd="sng">
            <a:solidFill>
              <a:srgbClr val="0070C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5D148E7-7496-4E49-BB1A-AC075E67C52A}"/>
              </a:ext>
            </a:extLst>
          </p:cNvPr>
          <p:cNvGrpSpPr/>
          <p:nvPr/>
        </p:nvGrpSpPr>
        <p:grpSpPr>
          <a:xfrm>
            <a:off x="-10344" y="3247228"/>
            <a:ext cx="12192000" cy="3668786"/>
            <a:chOff x="0" y="3245155"/>
            <a:chExt cx="12192000" cy="3668786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8B05B5A8-28A9-4332-A4E9-F106ECF30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45155"/>
              <a:ext cx="12192000" cy="3668786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E7A889A-78A6-40B2-A2B5-DC21189CAC5B}"/>
                </a:ext>
              </a:extLst>
            </p:cNvPr>
            <p:cNvSpPr/>
            <p:nvPr/>
          </p:nvSpPr>
          <p:spPr>
            <a:xfrm>
              <a:off x="0" y="3245155"/>
              <a:ext cx="12191995" cy="366878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FF8CCC0B-A61C-406A-B9D3-AA94C44028B0}"/>
              </a:ext>
            </a:extLst>
          </p:cNvPr>
          <p:cNvSpPr/>
          <p:nvPr/>
        </p:nvSpPr>
        <p:spPr>
          <a:xfrm>
            <a:off x="8663640" y="1664734"/>
            <a:ext cx="2305509" cy="2305509"/>
          </a:xfrm>
          <a:prstGeom prst="ellips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9879C76-B965-4DD3-8924-AA4BC26F94F5}"/>
              </a:ext>
            </a:extLst>
          </p:cNvPr>
          <p:cNvSpPr/>
          <p:nvPr/>
        </p:nvSpPr>
        <p:spPr>
          <a:xfrm>
            <a:off x="4861301" y="1635432"/>
            <a:ext cx="2305509" cy="2305509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BA35400-5FA0-465C-92AB-A7A66E9625CD}"/>
              </a:ext>
            </a:extLst>
          </p:cNvPr>
          <p:cNvSpPr/>
          <p:nvPr/>
        </p:nvSpPr>
        <p:spPr>
          <a:xfrm>
            <a:off x="1164716" y="1635418"/>
            <a:ext cx="2305509" cy="2305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5" descr="video_64px.png">
            <a:extLst>
              <a:ext uri="{FF2B5EF4-FFF2-40B4-BE49-F238E27FC236}">
                <a16:creationId xmlns:a16="http://schemas.microsoft.com/office/drawing/2014/main" id="{F6AF67FA-4700-403A-91EC-58E97420A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03821" y="2950316"/>
            <a:ext cx="447941" cy="387407"/>
          </a:xfrm>
          <a:prstGeom prst="rect">
            <a:avLst/>
          </a:prstGeom>
        </p:spPr>
      </p:pic>
      <p:pic>
        <p:nvPicPr>
          <p:cNvPr id="19" name="Picture 6" descr="scissors_64px.png">
            <a:extLst>
              <a:ext uri="{FF2B5EF4-FFF2-40B4-BE49-F238E27FC236}">
                <a16:creationId xmlns:a16="http://schemas.microsoft.com/office/drawing/2014/main" id="{D452D8B8-1FB9-41DE-9863-5DA5E6F4C8E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01346" y="2950316"/>
            <a:ext cx="476808" cy="476808"/>
          </a:xfrm>
          <a:prstGeom prst="rect">
            <a:avLst/>
          </a:prstGeom>
        </p:spPr>
      </p:pic>
      <p:pic>
        <p:nvPicPr>
          <p:cNvPr id="20" name="Picture 7" descr="hotairballoon_64px.png">
            <a:extLst>
              <a:ext uri="{FF2B5EF4-FFF2-40B4-BE49-F238E27FC236}">
                <a16:creationId xmlns:a16="http://schemas.microsoft.com/office/drawing/2014/main" id="{426FC2F9-070D-4FD1-96D8-8435D0C84F2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9150" y="2950316"/>
            <a:ext cx="462654" cy="528748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4AAD4B-03E8-4A24-9DFD-91B8B955A908}"/>
              </a:ext>
            </a:extLst>
          </p:cNvPr>
          <p:cNvGrpSpPr/>
          <p:nvPr/>
        </p:nvGrpSpPr>
        <p:grpSpPr>
          <a:xfrm>
            <a:off x="431801" y="302681"/>
            <a:ext cx="3761606" cy="716539"/>
            <a:chOff x="431801" y="302681"/>
            <a:chExt cx="3761606" cy="71653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0C0DAC8-9781-4791-AF9B-C9100358B460}"/>
                </a:ext>
              </a:extLst>
            </p:cNvPr>
            <p:cNvGrpSpPr/>
            <p:nvPr/>
          </p:nvGrpSpPr>
          <p:grpSpPr>
            <a:xfrm>
              <a:off x="431801" y="302681"/>
              <a:ext cx="3415310" cy="716539"/>
              <a:chOff x="267024" y="199532"/>
              <a:chExt cx="3325583" cy="834082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4077094-8FFF-4745-B68F-C5C7757257B5}"/>
                  </a:ext>
                </a:extLst>
              </p:cNvPr>
              <p:cNvSpPr txBox="1"/>
              <p:nvPr/>
            </p:nvSpPr>
            <p:spPr>
              <a:xfrm>
                <a:off x="795373" y="742637"/>
                <a:ext cx="2797234" cy="2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294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Source Han Serif SC" panose="02020400000000000000" pitchFamily="18" charset="-122"/>
                  </a:rPr>
                  <a:t>Add You Text Here Add You Text Here</a:t>
                </a:r>
              </a:p>
            </p:txBody>
          </p:sp>
          <p:sp>
            <p:nvSpPr>
              <p:cNvPr id="25" name="等腰三角形 24">
                <a:extLst>
                  <a:ext uri="{FF2B5EF4-FFF2-40B4-BE49-F238E27FC236}">
                    <a16:creationId xmlns:a16="http://schemas.microsoft.com/office/drawing/2014/main" id="{48BDD6B2-D6FC-487A-B8FB-EF762170FD35}"/>
                  </a:ext>
                </a:extLst>
              </p:cNvPr>
              <p:cNvSpPr/>
              <p:nvPr/>
            </p:nvSpPr>
            <p:spPr>
              <a:xfrm rot="5400000" flipH="1">
                <a:off x="112273" y="354283"/>
                <a:ext cx="649905" cy="340403"/>
              </a:xfrm>
              <a:prstGeom prst="triangle">
                <a:avLst/>
              </a:prstGeom>
              <a:solidFill>
                <a:srgbClr val="112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1294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7AEB859-4D8B-4BE5-A76C-4D6B5F8F0E0B}"/>
                </a:ext>
              </a:extLst>
            </p:cNvPr>
            <p:cNvSpPr txBox="1"/>
            <p:nvPr/>
          </p:nvSpPr>
          <p:spPr>
            <a:xfrm>
              <a:off x="974066" y="302681"/>
              <a:ext cx="32193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1129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rPr>
                <a:t>点击添加标题</a:t>
              </a: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C350569A-98EA-4869-9757-703B8C9E6046}"/>
              </a:ext>
            </a:extLst>
          </p:cNvPr>
          <p:cNvSpPr txBox="1"/>
          <p:nvPr/>
        </p:nvSpPr>
        <p:spPr>
          <a:xfrm>
            <a:off x="1892334" y="2134510"/>
            <a:ext cx="103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40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0EAA2E7-18C6-4531-8948-F90C37CFB07B}"/>
              </a:ext>
            </a:extLst>
          </p:cNvPr>
          <p:cNvSpPr txBox="1"/>
          <p:nvPr/>
        </p:nvSpPr>
        <p:spPr>
          <a:xfrm>
            <a:off x="5577576" y="2114091"/>
            <a:ext cx="103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C8A4AC-934C-4B5D-8C7A-CF20FDA360D7}"/>
              </a:ext>
            </a:extLst>
          </p:cNvPr>
          <p:cNvSpPr txBox="1"/>
          <p:nvPr/>
        </p:nvSpPr>
        <p:spPr>
          <a:xfrm>
            <a:off x="9307294" y="2077666"/>
            <a:ext cx="103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30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CA011C9-B6D2-451B-88F7-A7987EC5A9E3}"/>
              </a:ext>
            </a:extLst>
          </p:cNvPr>
          <p:cNvCxnSpPr/>
          <p:nvPr/>
        </p:nvCxnSpPr>
        <p:spPr>
          <a:xfrm>
            <a:off x="4074618" y="1778696"/>
            <a:ext cx="0" cy="3164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706D05-D60C-44B8-86D9-1475E84FFA39}"/>
              </a:ext>
            </a:extLst>
          </p:cNvPr>
          <p:cNvCxnSpPr/>
          <p:nvPr/>
        </p:nvCxnSpPr>
        <p:spPr>
          <a:xfrm>
            <a:off x="8071906" y="1755723"/>
            <a:ext cx="0" cy="3164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31">
            <a:extLst>
              <a:ext uri="{FF2B5EF4-FFF2-40B4-BE49-F238E27FC236}">
                <a16:creationId xmlns:a16="http://schemas.microsoft.com/office/drawing/2014/main" id="{01631823-8E7A-4F0C-97AF-08E10746E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064" y="1885142"/>
            <a:ext cx="131107" cy="131548"/>
          </a:xfrm>
          <a:prstGeom prst="ellipse">
            <a:avLst/>
          </a:prstGeom>
          <a:solidFill>
            <a:srgbClr val="A5A5A5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48" name="椭圆 31">
            <a:extLst>
              <a:ext uri="{FF2B5EF4-FFF2-40B4-BE49-F238E27FC236}">
                <a16:creationId xmlns:a16="http://schemas.microsoft.com/office/drawing/2014/main" id="{A02A15BC-FCCD-4AC4-A44C-BAC5314AE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6352" y="1848360"/>
            <a:ext cx="131107" cy="131548"/>
          </a:xfrm>
          <a:prstGeom prst="ellipse">
            <a:avLst/>
          </a:prstGeom>
          <a:solidFill>
            <a:srgbClr val="A5A5A5"/>
          </a:solidFill>
          <a:ln>
            <a:solidFill>
              <a:schemeClr val="bg1">
                <a:lumMod val="65000"/>
              </a:schemeClr>
            </a:solidFill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6AE490A-67FD-4D68-BEE8-B2381662712A}"/>
              </a:ext>
            </a:extLst>
          </p:cNvPr>
          <p:cNvSpPr txBox="1"/>
          <p:nvPr/>
        </p:nvSpPr>
        <p:spPr>
          <a:xfrm>
            <a:off x="1386497" y="4208745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BBF5E58-0A29-4F6E-864F-9F738A212E3B}"/>
              </a:ext>
            </a:extLst>
          </p:cNvPr>
          <p:cNvSpPr txBox="1"/>
          <p:nvPr/>
        </p:nvSpPr>
        <p:spPr>
          <a:xfrm>
            <a:off x="1091758" y="4784942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C68F410-F6B2-4F0B-8318-AB7EE21F7CEE}"/>
              </a:ext>
            </a:extLst>
          </p:cNvPr>
          <p:cNvSpPr txBox="1"/>
          <p:nvPr/>
        </p:nvSpPr>
        <p:spPr>
          <a:xfrm>
            <a:off x="5197819" y="4208745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BFFB065-7334-49B0-91E7-598A7FF478F6}"/>
              </a:ext>
            </a:extLst>
          </p:cNvPr>
          <p:cNvSpPr txBox="1"/>
          <p:nvPr/>
        </p:nvSpPr>
        <p:spPr>
          <a:xfrm>
            <a:off x="4903080" y="4784942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CE78C89-0AAC-44F9-9FF2-8ED519EC7128}"/>
              </a:ext>
            </a:extLst>
          </p:cNvPr>
          <p:cNvSpPr txBox="1"/>
          <p:nvPr/>
        </p:nvSpPr>
        <p:spPr>
          <a:xfrm>
            <a:off x="8958379" y="4198509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FEF70EA-0CBB-4BAC-8EDC-F9565A75A667}"/>
              </a:ext>
            </a:extLst>
          </p:cNvPr>
          <p:cNvSpPr txBox="1"/>
          <p:nvPr/>
        </p:nvSpPr>
        <p:spPr>
          <a:xfrm>
            <a:off x="8663640" y="4774706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</p:spTree>
    <p:extLst>
      <p:ext uri="{BB962C8B-B14F-4D97-AF65-F5344CB8AC3E}">
        <p14:creationId xmlns:p14="http://schemas.microsoft.com/office/powerpoint/2010/main" val="403633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17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29" grpId="0" animBg="1"/>
      <p:bldP spid="35" grpId="0" animBg="1"/>
      <p:bldP spid="34" grpId="0" animBg="1"/>
      <p:bldP spid="33" grpId="0" animBg="1"/>
      <p:bldP spid="38" grpId="0"/>
      <p:bldP spid="39" grpId="0"/>
      <p:bldP spid="40" grpId="0"/>
      <p:bldP spid="47" grpId="0" animBg="1"/>
      <p:bldP spid="48" grpId="0" animBg="1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5F7305F-47D5-4FAB-B758-1B30F21E54DA}"/>
              </a:ext>
            </a:extLst>
          </p:cNvPr>
          <p:cNvGrpSpPr/>
          <p:nvPr/>
        </p:nvGrpSpPr>
        <p:grpSpPr>
          <a:xfrm>
            <a:off x="431801" y="302681"/>
            <a:ext cx="3761606" cy="769441"/>
            <a:chOff x="431801" y="302681"/>
            <a:chExt cx="3761606" cy="769441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2B412F9-A5B5-483B-90C7-07D0E51634FA}"/>
                </a:ext>
              </a:extLst>
            </p:cNvPr>
            <p:cNvGrpSpPr/>
            <p:nvPr/>
          </p:nvGrpSpPr>
          <p:grpSpPr>
            <a:xfrm>
              <a:off x="431801" y="302681"/>
              <a:ext cx="3415310" cy="716539"/>
              <a:chOff x="267024" y="199532"/>
              <a:chExt cx="3325583" cy="834082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40CE863-40B2-4273-B4E4-D9FBE1458A0F}"/>
                  </a:ext>
                </a:extLst>
              </p:cNvPr>
              <p:cNvSpPr txBox="1"/>
              <p:nvPr/>
            </p:nvSpPr>
            <p:spPr>
              <a:xfrm>
                <a:off x="795373" y="742637"/>
                <a:ext cx="2797234" cy="2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294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Source Han Serif SC" panose="02020400000000000000" pitchFamily="18" charset="-122"/>
                  </a:rPr>
                  <a:t>Add You Text Here Add You Text Here</a:t>
                </a:r>
              </a:p>
            </p:txBody>
          </p:sp>
          <p:sp>
            <p:nvSpPr>
              <p:cNvPr id="35" name="等腰三角形 34">
                <a:extLst>
                  <a:ext uri="{FF2B5EF4-FFF2-40B4-BE49-F238E27FC236}">
                    <a16:creationId xmlns:a16="http://schemas.microsoft.com/office/drawing/2014/main" id="{96965913-70C0-472A-995F-F661901CDAA0}"/>
                  </a:ext>
                </a:extLst>
              </p:cNvPr>
              <p:cNvSpPr/>
              <p:nvPr/>
            </p:nvSpPr>
            <p:spPr>
              <a:xfrm rot="5400000" flipH="1">
                <a:off x="112273" y="354283"/>
                <a:ext cx="649905" cy="340403"/>
              </a:xfrm>
              <a:prstGeom prst="triangle">
                <a:avLst/>
              </a:prstGeom>
              <a:solidFill>
                <a:srgbClr val="112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1294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3CF548D-6B2B-4B4D-9ED5-D4776EDE6B8B}"/>
                </a:ext>
              </a:extLst>
            </p:cNvPr>
            <p:cNvSpPr txBox="1"/>
            <p:nvPr/>
          </p:nvSpPr>
          <p:spPr>
            <a:xfrm>
              <a:off x="974066" y="302681"/>
              <a:ext cx="32193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1129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rPr>
                <a:t>点击添加标题</a:t>
              </a: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半闭框 8">
            <a:extLst>
              <a:ext uri="{FF2B5EF4-FFF2-40B4-BE49-F238E27FC236}">
                <a16:creationId xmlns:a16="http://schemas.microsoft.com/office/drawing/2014/main" id="{1AC4AA93-D520-4D1B-AA7F-9ED03A94D0C5}"/>
              </a:ext>
            </a:extLst>
          </p:cNvPr>
          <p:cNvSpPr/>
          <p:nvPr/>
        </p:nvSpPr>
        <p:spPr>
          <a:xfrm rot="16200000">
            <a:off x="0" y="6152444"/>
            <a:ext cx="705556" cy="705556"/>
          </a:xfrm>
          <a:prstGeom prst="halfFrame">
            <a:avLst>
              <a:gd name="adj1" fmla="val 14634"/>
              <a:gd name="adj2" fmla="val 13261"/>
            </a:avLst>
          </a:prstGeom>
          <a:solidFill>
            <a:srgbClr val="333F50"/>
          </a:solidFill>
          <a:ln>
            <a:noFill/>
          </a:ln>
          <a:effectLst>
            <a:glow rad="254000">
              <a:schemeClr val="accent1"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2825020-7BA2-4106-B5D9-BF811F528360}"/>
              </a:ext>
            </a:extLst>
          </p:cNvPr>
          <p:cNvSpPr txBox="1"/>
          <p:nvPr/>
        </p:nvSpPr>
        <p:spPr>
          <a:xfrm>
            <a:off x="966765" y="1872248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06E8B04-9BE6-46CD-A5CF-95AC9016F8C9}"/>
              </a:ext>
            </a:extLst>
          </p:cNvPr>
          <p:cNvSpPr txBox="1"/>
          <p:nvPr/>
        </p:nvSpPr>
        <p:spPr>
          <a:xfrm>
            <a:off x="966765" y="2476034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734D8D9-6288-4C2A-B421-D388966C1B0D}"/>
              </a:ext>
            </a:extLst>
          </p:cNvPr>
          <p:cNvGrpSpPr/>
          <p:nvPr/>
        </p:nvGrpSpPr>
        <p:grpSpPr>
          <a:xfrm>
            <a:off x="8005580" y="894234"/>
            <a:ext cx="3455724" cy="5416815"/>
            <a:chOff x="8219889" y="581839"/>
            <a:chExt cx="3455724" cy="5416815"/>
          </a:xfrm>
        </p:grpSpPr>
        <p:pic>
          <p:nvPicPr>
            <p:cNvPr id="54" name="图片 53" descr="图片包含 天空, 户外, 建筑物&#10;&#10;描述已自动生成">
              <a:extLst>
                <a:ext uri="{FF2B5EF4-FFF2-40B4-BE49-F238E27FC236}">
                  <a16:creationId xmlns:a16="http://schemas.microsoft.com/office/drawing/2014/main" id="{243DAFE3-87F1-4D09-9343-C0E6717C1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70" t="14785" r="541" b="2389"/>
            <a:stretch>
              <a:fillRect/>
            </a:stretch>
          </p:blipFill>
          <p:spPr>
            <a:xfrm>
              <a:off x="10015870" y="581839"/>
              <a:ext cx="1659743" cy="1659741"/>
            </a:xfrm>
            <a:custGeom>
              <a:avLst/>
              <a:gdLst>
                <a:gd name="connsiteX0" fmla="*/ 0 w 1659743"/>
                <a:gd name="connsiteY0" fmla="*/ 0 h 1659741"/>
                <a:gd name="connsiteX1" fmla="*/ 1659743 w 1659743"/>
                <a:gd name="connsiteY1" fmla="*/ 0 h 1659741"/>
                <a:gd name="connsiteX2" fmla="*/ 1659743 w 1659743"/>
                <a:gd name="connsiteY2" fmla="*/ 1659741 h 1659741"/>
                <a:gd name="connsiteX3" fmla="*/ 0 w 1659743"/>
                <a:gd name="connsiteY3" fmla="*/ 1659741 h 165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743" h="1659741">
                  <a:moveTo>
                    <a:pt x="0" y="0"/>
                  </a:moveTo>
                  <a:lnTo>
                    <a:pt x="1659743" y="0"/>
                  </a:lnTo>
                  <a:lnTo>
                    <a:pt x="1659743" y="1659741"/>
                  </a:lnTo>
                  <a:lnTo>
                    <a:pt x="0" y="1659741"/>
                  </a:lnTo>
                  <a:close/>
                </a:path>
              </a:pathLst>
            </a:custGeom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E696D7-8114-4DFA-AD46-FAF0618ED1EE}"/>
                </a:ext>
              </a:extLst>
            </p:cNvPr>
            <p:cNvSpPr/>
            <p:nvPr/>
          </p:nvSpPr>
          <p:spPr>
            <a:xfrm>
              <a:off x="9993637" y="2456257"/>
              <a:ext cx="1659743" cy="16469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形状">
              <a:extLst>
                <a:ext uri="{FF2B5EF4-FFF2-40B4-BE49-F238E27FC236}">
                  <a16:creationId xmlns:a16="http://schemas.microsoft.com/office/drawing/2014/main" id="{067804BE-9B5D-4533-B227-BB51F8E74E1B}"/>
                </a:ext>
              </a:extLst>
            </p:cNvPr>
            <p:cNvSpPr/>
            <p:nvPr/>
          </p:nvSpPr>
          <p:spPr>
            <a:xfrm>
              <a:off x="10375096" y="2680817"/>
              <a:ext cx="896826" cy="898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9" y="9997"/>
                  </a:moveTo>
                  <a:lnTo>
                    <a:pt x="19134" y="9997"/>
                  </a:lnTo>
                  <a:lnTo>
                    <a:pt x="19702" y="9417"/>
                  </a:lnTo>
                  <a:cubicBezTo>
                    <a:pt x="19860" y="9255"/>
                    <a:pt x="19938" y="9045"/>
                    <a:pt x="19938" y="8836"/>
                  </a:cubicBezTo>
                  <a:cubicBezTo>
                    <a:pt x="19938" y="8620"/>
                    <a:pt x="19855" y="8405"/>
                    <a:pt x="19689" y="8242"/>
                  </a:cubicBezTo>
                  <a:cubicBezTo>
                    <a:pt x="19361" y="7922"/>
                    <a:pt x="18835" y="7927"/>
                    <a:pt x="18514" y="8255"/>
                  </a:cubicBezTo>
                  <a:lnTo>
                    <a:pt x="16808" y="9997"/>
                  </a:lnTo>
                  <a:lnTo>
                    <a:pt x="12818" y="9997"/>
                  </a:lnTo>
                  <a:lnTo>
                    <a:pt x="15695" y="7120"/>
                  </a:lnTo>
                  <a:lnTo>
                    <a:pt x="18055" y="7145"/>
                  </a:lnTo>
                  <a:cubicBezTo>
                    <a:pt x="18514" y="7150"/>
                    <a:pt x="18889" y="6782"/>
                    <a:pt x="18894" y="6323"/>
                  </a:cubicBezTo>
                  <a:cubicBezTo>
                    <a:pt x="18897" y="6090"/>
                    <a:pt x="18803" y="5879"/>
                    <a:pt x="18651" y="5727"/>
                  </a:cubicBezTo>
                  <a:cubicBezTo>
                    <a:pt x="18503" y="5579"/>
                    <a:pt x="18299" y="5486"/>
                    <a:pt x="18072" y="5484"/>
                  </a:cubicBezTo>
                  <a:lnTo>
                    <a:pt x="17338" y="5475"/>
                  </a:lnTo>
                  <a:lnTo>
                    <a:pt x="18457" y="4357"/>
                  </a:lnTo>
                  <a:cubicBezTo>
                    <a:pt x="18782" y="4033"/>
                    <a:pt x="18782" y="3507"/>
                    <a:pt x="18457" y="3183"/>
                  </a:cubicBezTo>
                  <a:cubicBezTo>
                    <a:pt x="18132" y="2858"/>
                    <a:pt x="17607" y="2858"/>
                    <a:pt x="17281" y="3183"/>
                  </a:cubicBezTo>
                  <a:lnTo>
                    <a:pt x="16125" y="4339"/>
                  </a:lnTo>
                  <a:lnTo>
                    <a:pt x="16116" y="3528"/>
                  </a:lnTo>
                  <a:cubicBezTo>
                    <a:pt x="16114" y="3301"/>
                    <a:pt x="16022" y="3098"/>
                    <a:pt x="15873" y="2949"/>
                  </a:cubicBezTo>
                  <a:cubicBezTo>
                    <a:pt x="15721" y="2797"/>
                    <a:pt x="15510" y="2703"/>
                    <a:pt x="15277" y="2706"/>
                  </a:cubicBezTo>
                  <a:cubicBezTo>
                    <a:pt x="14818" y="2711"/>
                    <a:pt x="14451" y="3087"/>
                    <a:pt x="14455" y="3546"/>
                  </a:cubicBezTo>
                  <a:lnTo>
                    <a:pt x="14481" y="5983"/>
                  </a:lnTo>
                  <a:lnTo>
                    <a:pt x="11603" y="8861"/>
                  </a:lnTo>
                  <a:lnTo>
                    <a:pt x="11603" y="4792"/>
                  </a:lnTo>
                  <a:lnTo>
                    <a:pt x="13345" y="3086"/>
                  </a:lnTo>
                  <a:cubicBezTo>
                    <a:pt x="13673" y="2765"/>
                    <a:pt x="13678" y="2239"/>
                    <a:pt x="13358" y="1911"/>
                  </a:cubicBezTo>
                  <a:cubicBezTo>
                    <a:pt x="13037" y="1584"/>
                    <a:pt x="12512" y="1578"/>
                    <a:pt x="12183" y="1898"/>
                  </a:cubicBezTo>
                  <a:lnTo>
                    <a:pt x="11603" y="2466"/>
                  </a:lnTo>
                  <a:lnTo>
                    <a:pt x="11603" y="831"/>
                  </a:lnTo>
                  <a:cubicBezTo>
                    <a:pt x="11603" y="372"/>
                    <a:pt x="11232" y="0"/>
                    <a:pt x="10772" y="0"/>
                  </a:cubicBezTo>
                  <a:cubicBezTo>
                    <a:pt x="10313" y="0"/>
                    <a:pt x="9942" y="372"/>
                    <a:pt x="9942" y="831"/>
                  </a:cubicBezTo>
                  <a:lnTo>
                    <a:pt x="9942" y="2412"/>
                  </a:lnTo>
                  <a:lnTo>
                    <a:pt x="9417" y="1898"/>
                  </a:lnTo>
                  <a:cubicBezTo>
                    <a:pt x="9090" y="1578"/>
                    <a:pt x="8565" y="1584"/>
                    <a:pt x="8242" y="1911"/>
                  </a:cubicBezTo>
                  <a:cubicBezTo>
                    <a:pt x="7922" y="2239"/>
                    <a:pt x="7927" y="2765"/>
                    <a:pt x="8255" y="3086"/>
                  </a:cubicBezTo>
                  <a:lnTo>
                    <a:pt x="9942" y="4737"/>
                  </a:lnTo>
                  <a:lnTo>
                    <a:pt x="9942" y="8726"/>
                  </a:lnTo>
                  <a:lnTo>
                    <a:pt x="7121" y="5905"/>
                  </a:lnTo>
                  <a:lnTo>
                    <a:pt x="7146" y="3545"/>
                  </a:lnTo>
                  <a:cubicBezTo>
                    <a:pt x="7151" y="3086"/>
                    <a:pt x="6782" y="2711"/>
                    <a:pt x="6324" y="2706"/>
                  </a:cubicBezTo>
                  <a:cubicBezTo>
                    <a:pt x="6091" y="2703"/>
                    <a:pt x="5880" y="2797"/>
                    <a:pt x="5728" y="2949"/>
                  </a:cubicBezTo>
                  <a:cubicBezTo>
                    <a:pt x="5580" y="3097"/>
                    <a:pt x="5487" y="3301"/>
                    <a:pt x="5484" y="3528"/>
                  </a:cubicBezTo>
                  <a:lnTo>
                    <a:pt x="5476" y="4262"/>
                  </a:lnTo>
                  <a:lnTo>
                    <a:pt x="4358" y="3143"/>
                  </a:lnTo>
                  <a:cubicBezTo>
                    <a:pt x="4034" y="2818"/>
                    <a:pt x="3508" y="2818"/>
                    <a:pt x="3184" y="3143"/>
                  </a:cubicBezTo>
                  <a:cubicBezTo>
                    <a:pt x="2859" y="3468"/>
                    <a:pt x="2859" y="3993"/>
                    <a:pt x="3184" y="4319"/>
                  </a:cubicBezTo>
                  <a:lnTo>
                    <a:pt x="4340" y="5475"/>
                  </a:lnTo>
                  <a:lnTo>
                    <a:pt x="3528" y="5484"/>
                  </a:lnTo>
                  <a:cubicBezTo>
                    <a:pt x="3302" y="5486"/>
                    <a:pt x="3098" y="5578"/>
                    <a:pt x="2950" y="5727"/>
                  </a:cubicBezTo>
                  <a:cubicBezTo>
                    <a:pt x="2797" y="5879"/>
                    <a:pt x="2704" y="6090"/>
                    <a:pt x="2706" y="6323"/>
                  </a:cubicBezTo>
                  <a:cubicBezTo>
                    <a:pt x="2712" y="6782"/>
                    <a:pt x="3088" y="7149"/>
                    <a:pt x="3547" y="7145"/>
                  </a:cubicBezTo>
                  <a:lnTo>
                    <a:pt x="5984" y="7119"/>
                  </a:lnTo>
                  <a:lnTo>
                    <a:pt x="8862" y="9997"/>
                  </a:lnTo>
                  <a:lnTo>
                    <a:pt x="4792" y="9997"/>
                  </a:lnTo>
                  <a:lnTo>
                    <a:pt x="3086" y="8255"/>
                  </a:lnTo>
                  <a:cubicBezTo>
                    <a:pt x="2765" y="7927"/>
                    <a:pt x="2239" y="7922"/>
                    <a:pt x="1911" y="8242"/>
                  </a:cubicBezTo>
                  <a:cubicBezTo>
                    <a:pt x="1584" y="8563"/>
                    <a:pt x="1578" y="9088"/>
                    <a:pt x="1898" y="9417"/>
                  </a:cubicBezTo>
                  <a:lnTo>
                    <a:pt x="2466" y="9997"/>
                  </a:lnTo>
                  <a:lnTo>
                    <a:pt x="831" y="9997"/>
                  </a:lnTo>
                  <a:cubicBezTo>
                    <a:pt x="372" y="9997"/>
                    <a:pt x="0" y="10368"/>
                    <a:pt x="0" y="10828"/>
                  </a:cubicBezTo>
                  <a:cubicBezTo>
                    <a:pt x="0" y="11287"/>
                    <a:pt x="372" y="11658"/>
                    <a:pt x="831" y="11658"/>
                  </a:cubicBezTo>
                  <a:lnTo>
                    <a:pt x="2412" y="11658"/>
                  </a:lnTo>
                  <a:lnTo>
                    <a:pt x="1898" y="12183"/>
                  </a:lnTo>
                  <a:cubicBezTo>
                    <a:pt x="1578" y="12510"/>
                    <a:pt x="1584" y="13035"/>
                    <a:pt x="1911" y="13358"/>
                  </a:cubicBezTo>
                  <a:cubicBezTo>
                    <a:pt x="2239" y="13678"/>
                    <a:pt x="2765" y="13673"/>
                    <a:pt x="3086" y="13345"/>
                  </a:cubicBezTo>
                  <a:lnTo>
                    <a:pt x="4737" y="11658"/>
                  </a:lnTo>
                  <a:lnTo>
                    <a:pt x="8806" y="11658"/>
                  </a:lnTo>
                  <a:lnTo>
                    <a:pt x="5984" y="14481"/>
                  </a:lnTo>
                  <a:lnTo>
                    <a:pt x="3546" y="14455"/>
                  </a:lnTo>
                  <a:cubicBezTo>
                    <a:pt x="3087" y="14450"/>
                    <a:pt x="2711" y="14818"/>
                    <a:pt x="2706" y="15276"/>
                  </a:cubicBezTo>
                  <a:cubicBezTo>
                    <a:pt x="2702" y="15735"/>
                    <a:pt x="3069" y="16111"/>
                    <a:pt x="3528" y="16116"/>
                  </a:cubicBezTo>
                  <a:lnTo>
                    <a:pt x="4340" y="16125"/>
                  </a:lnTo>
                  <a:lnTo>
                    <a:pt x="3183" y="17281"/>
                  </a:lnTo>
                  <a:cubicBezTo>
                    <a:pt x="2858" y="17606"/>
                    <a:pt x="2858" y="18132"/>
                    <a:pt x="3183" y="18456"/>
                  </a:cubicBezTo>
                  <a:cubicBezTo>
                    <a:pt x="3508" y="18781"/>
                    <a:pt x="4033" y="18781"/>
                    <a:pt x="4358" y="18456"/>
                  </a:cubicBezTo>
                  <a:lnTo>
                    <a:pt x="5476" y="17338"/>
                  </a:lnTo>
                  <a:lnTo>
                    <a:pt x="5484" y="18072"/>
                  </a:lnTo>
                  <a:cubicBezTo>
                    <a:pt x="5488" y="18530"/>
                    <a:pt x="5864" y="18898"/>
                    <a:pt x="6324" y="18894"/>
                  </a:cubicBezTo>
                  <a:cubicBezTo>
                    <a:pt x="6782" y="18889"/>
                    <a:pt x="7150" y="18513"/>
                    <a:pt x="7145" y="18054"/>
                  </a:cubicBezTo>
                  <a:lnTo>
                    <a:pt x="7120" y="15694"/>
                  </a:lnTo>
                  <a:lnTo>
                    <a:pt x="9942" y="12873"/>
                  </a:lnTo>
                  <a:lnTo>
                    <a:pt x="9942" y="16863"/>
                  </a:lnTo>
                  <a:lnTo>
                    <a:pt x="8255" y="18514"/>
                  </a:lnTo>
                  <a:cubicBezTo>
                    <a:pt x="7927" y="18835"/>
                    <a:pt x="7922" y="19361"/>
                    <a:pt x="8242" y="19689"/>
                  </a:cubicBezTo>
                  <a:cubicBezTo>
                    <a:pt x="8405" y="19855"/>
                    <a:pt x="8620" y="19938"/>
                    <a:pt x="8836" y="19938"/>
                  </a:cubicBezTo>
                  <a:cubicBezTo>
                    <a:pt x="9045" y="19938"/>
                    <a:pt x="9255" y="19860"/>
                    <a:pt x="9417" y="19702"/>
                  </a:cubicBezTo>
                  <a:lnTo>
                    <a:pt x="9942" y="19188"/>
                  </a:lnTo>
                  <a:lnTo>
                    <a:pt x="9942" y="20769"/>
                  </a:lnTo>
                  <a:cubicBezTo>
                    <a:pt x="9942" y="21228"/>
                    <a:pt x="10313" y="21600"/>
                    <a:pt x="10772" y="21600"/>
                  </a:cubicBezTo>
                  <a:cubicBezTo>
                    <a:pt x="11232" y="21600"/>
                    <a:pt x="11603" y="21228"/>
                    <a:pt x="11603" y="20769"/>
                  </a:cubicBezTo>
                  <a:lnTo>
                    <a:pt x="11603" y="19134"/>
                  </a:lnTo>
                  <a:lnTo>
                    <a:pt x="12183" y="19702"/>
                  </a:lnTo>
                  <a:cubicBezTo>
                    <a:pt x="12345" y="19860"/>
                    <a:pt x="12555" y="19938"/>
                    <a:pt x="12764" y="19938"/>
                  </a:cubicBezTo>
                  <a:cubicBezTo>
                    <a:pt x="12980" y="19938"/>
                    <a:pt x="13195" y="19855"/>
                    <a:pt x="13358" y="19689"/>
                  </a:cubicBezTo>
                  <a:cubicBezTo>
                    <a:pt x="13678" y="19361"/>
                    <a:pt x="13673" y="18835"/>
                    <a:pt x="13345" y="18514"/>
                  </a:cubicBezTo>
                  <a:lnTo>
                    <a:pt x="11603" y="16808"/>
                  </a:lnTo>
                  <a:lnTo>
                    <a:pt x="11603" y="12738"/>
                  </a:lnTo>
                  <a:lnTo>
                    <a:pt x="14482" y="15616"/>
                  </a:lnTo>
                  <a:lnTo>
                    <a:pt x="14456" y="18054"/>
                  </a:lnTo>
                  <a:cubicBezTo>
                    <a:pt x="14451" y="18513"/>
                    <a:pt x="14819" y="18889"/>
                    <a:pt x="15277" y="18894"/>
                  </a:cubicBezTo>
                  <a:cubicBezTo>
                    <a:pt x="15736" y="18898"/>
                    <a:pt x="16112" y="18531"/>
                    <a:pt x="16117" y="18072"/>
                  </a:cubicBezTo>
                  <a:lnTo>
                    <a:pt x="16125" y="17260"/>
                  </a:lnTo>
                  <a:lnTo>
                    <a:pt x="17282" y="18417"/>
                  </a:lnTo>
                  <a:cubicBezTo>
                    <a:pt x="17607" y="18742"/>
                    <a:pt x="18133" y="18742"/>
                    <a:pt x="18457" y="18417"/>
                  </a:cubicBezTo>
                  <a:cubicBezTo>
                    <a:pt x="18782" y="18092"/>
                    <a:pt x="18782" y="17567"/>
                    <a:pt x="18457" y="17242"/>
                  </a:cubicBezTo>
                  <a:lnTo>
                    <a:pt x="17339" y="16124"/>
                  </a:lnTo>
                  <a:lnTo>
                    <a:pt x="18073" y="16116"/>
                  </a:lnTo>
                  <a:cubicBezTo>
                    <a:pt x="18531" y="16112"/>
                    <a:pt x="18898" y="15736"/>
                    <a:pt x="18894" y="15276"/>
                  </a:cubicBezTo>
                  <a:cubicBezTo>
                    <a:pt x="18889" y="14818"/>
                    <a:pt x="18514" y="14450"/>
                    <a:pt x="18055" y="14455"/>
                  </a:cubicBezTo>
                  <a:lnTo>
                    <a:pt x="15695" y="14480"/>
                  </a:lnTo>
                  <a:lnTo>
                    <a:pt x="12874" y="11658"/>
                  </a:lnTo>
                  <a:lnTo>
                    <a:pt x="16863" y="11658"/>
                  </a:lnTo>
                  <a:lnTo>
                    <a:pt x="18514" y="13345"/>
                  </a:lnTo>
                  <a:cubicBezTo>
                    <a:pt x="18835" y="13673"/>
                    <a:pt x="19361" y="13678"/>
                    <a:pt x="19689" y="13358"/>
                  </a:cubicBezTo>
                  <a:cubicBezTo>
                    <a:pt x="19855" y="13195"/>
                    <a:pt x="19938" y="12980"/>
                    <a:pt x="19938" y="12764"/>
                  </a:cubicBezTo>
                  <a:cubicBezTo>
                    <a:pt x="19938" y="12555"/>
                    <a:pt x="19860" y="12345"/>
                    <a:pt x="19702" y="12183"/>
                  </a:cubicBezTo>
                  <a:lnTo>
                    <a:pt x="19188" y="11658"/>
                  </a:lnTo>
                  <a:lnTo>
                    <a:pt x="20769" y="11658"/>
                  </a:lnTo>
                  <a:cubicBezTo>
                    <a:pt x="21228" y="11658"/>
                    <a:pt x="21600" y="11287"/>
                    <a:pt x="21600" y="10828"/>
                  </a:cubicBezTo>
                  <a:cubicBezTo>
                    <a:pt x="21600" y="10368"/>
                    <a:pt x="21228" y="9997"/>
                    <a:pt x="20769" y="99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glow>
                <a:schemeClr val="accent1">
                  <a:alpha val="40000"/>
                </a:schemeClr>
              </a:glow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txBody>
            <a:bodyPr wrap="square" lIns="0" tIns="0" rIns="0" bIns="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62" name="图片 61" descr="图片包含 天空, 户外, 建筑物, 城市&#10;&#10;描述已自动生成">
              <a:extLst>
                <a:ext uri="{FF2B5EF4-FFF2-40B4-BE49-F238E27FC236}">
                  <a16:creationId xmlns:a16="http://schemas.microsoft.com/office/drawing/2014/main" id="{F1C70FD4-CC5E-4D13-B226-F3FC28B7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0" t="3732" r="1956" b="1879"/>
            <a:stretch>
              <a:fillRect/>
            </a:stretch>
          </p:blipFill>
          <p:spPr>
            <a:xfrm>
              <a:off x="8219890" y="2460376"/>
              <a:ext cx="1659743" cy="1659741"/>
            </a:xfrm>
            <a:custGeom>
              <a:avLst/>
              <a:gdLst>
                <a:gd name="connsiteX0" fmla="*/ 0 w 1659743"/>
                <a:gd name="connsiteY0" fmla="*/ 0 h 1659741"/>
                <a:gd name="connsiteX1" fmla="*/ 1659743 w 1659743"/>
                <a:gd name="connsiteY1" fmla="*/ 0 h 1659741"/>
                <a:gd name="connsiteX2" fmla="*/ 1659743 w 1659743"/>
                <a:gd name="connsiteY2" fmla="*/ 1659741 h 1659741"/>
                <a:gd name="connsiteX3" fmla="*/ 0 w 1659743"/>
                <a:gd name="connsiteY3" fmla="*/ 1659741 h 165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743" h="1659741">
                  <a:moveTo>
                    <a:pt x="0" y="0"/>
                  </a:moveTo>
                  <a:lnTo>
                    <a:pt x="1659743" y="0"/>
                  </a:lnTo>
                  <a:lnTo>
                    <a:pt x="1659743" y="1659741"/>
                  </a:lnTo>
                  <a:lnTo>
                    <a:pt x="0" y="1659741"/>
                  </a:lnTo>
                  <a:close/>
                </a:path>
              </a:pathLst>
            </a:cu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F359408-DECB-4AC6-98E8-C8DD8FE5CA63}"/>
                </a:ext>
              </a:extLst>
            </p:cNvPr>
            <p:cNvSpPr/>
            <p:nvPr/>
          </p:nvSpPr>
          <p:spPr>
            <a:xfrm>
              <a:off x="8219892" y="581839"/>
              <a:ext cx="1659743" cy="16597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形状">
              <a:extLst>
                <a:ext uri="{FF2B5EF4-FFF2-40B4-BE49-F238E27FC236}">
                  <a16:creationId xmlns:a16="http://schemas.microsoft.com/office/drawing/2014/main" id="{90F4511F-D639-41AC-A83C-02E4EA18201F}"/>
                </a:ext>
              </a:extLst>
            </p:cNvPr>
            <p:cNvSpPr/>
            <p:nvPr/>
          </p:nvSpPr>
          <p:spPr>
            <a:xfrm>
              <a:off x="8584305" y="1111503"/>
              <a:ext cx="930915" cy="600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0" y="19584"/>
                  </a:moveTo>
                  <a:lnTo>
                    <a:pt x="4901" y="19613"/>
                  </a:lnTo>
                  <a:cubicBezTo>
                    <a:pt x="2945" y="19611"/>
                    <a:pt x="1353" y="17273"/>
                    <a:pt x="1353" y="14400"/>
                  </a:cubicBezTo>
                  <a:cubicBezTo>
                    <a:pt x="1353" y="12123"/>
                    <a:pt x="2389" y="10073"/>
                    <a:pt x="3872" y="9413"/>
                  </a:cubicBezTo>
                  <a:lnTo>
                    <a:pt x="5006" y="8908"/>
                  </a:lnTo>
                  <a:lnTo>
                    <a:pt x="4815" y="7191"/>
                  </a:lnTo>
                  <a:cubicBezTo>
                    <a:pt x="4798" y="7034"/>
                    <a:pt x="4789" y="6901"/>
                    <a:pt x="4789" y="6784"/>
                  </a:cubicBezTo>
                  <a:cubicBezTo>
                    <a:pt x="4789" y="5402"/>
                    <a:pt x="5555" y="4278"/>
                    <a:pt x="6497" y="4278"/>
                  </a:cubicBezTo>
                  <a:cubicBezTo>
                    <a:pt x="6933" y="4278"/>
                    <a:pt x="7349" y="4523"/>
                    <a:pt x="7669" y="4968"/>
                  </a:cubicBezTo>
                  <a:lnTo>
                    <a:pt x="8897" y="6677"/>
                  </a:lnTo>
                  <a:lnTo>
                    <a:pt x="9762" y="4542"/>
                  </a:lnTo>
                  <a:cubicBezTo>
                    <a:pt x="10411" y="2942"/>
                    <a:pt x="11551" y="1987"/>
                    <a:pt x="12810" y="1987"/>
                  </a:cubicBezTo>
                  <a:cubicBezTo>
                    <a:pt x="14758" y="1987"/>
                    <a:pt x="16345" y="4305"/>
                    <a:pt x="16359" y="7162"/>
                  </a:cubicBezTo>
                  <a:cubicBezTo>
                    <a:pt x="16357" y="7220"/>
                    <a:pt x="16355" y="7272"/>
                    <a:pt x="16354" y="7323"/>
                  </a:cubicBezTo>
                  <a:lnTo>
                    <a:pt x="16337" y="8964"/>
                  </a:lnTo>
                  <a:lnTo>
                    <a:pt x="17430" y="9300"/>
                  </a:lnTo>
                  <a:cubicBezTo>
                    <a:pt x="19062" y="9803"/>
                    <a:pt x="20246" y="11947"/>
                    <a:pt x="20246" y="14400"/>
                  </a:cubicBezTo>
                  <a:cubicBezTo>
                    <a:pt x="20246" y="17062"/>
                    <a:pt x="18840" y="19331"/>
                    <a:pt x="17040" y="19584"/>
                  </a:cubicBezTo>
                  <a:close/>
                  <a:moveTo>
                    <a:pt x="17708" y="7355"/>
                  </a:moveTo>
                  <a:cubicBezTo>
                    <a:pt x="17708" y="7303"/>
                    <a:pt x="17713" y="7252"/>
                    <a:pt x="17713" y="7200"/>
                  </a:cubicBezTo>
                  <a:cubicBezTo>
                    <a:pt x="17713" y="3224"/>
                    <a:pt x="15518" y="0"/>
                    <a:pt x="12810" y="0"/>
                  </a:cubicBezTo>
                  <a:cubicBezTo>
                    <a:pt x="11018" y="0"/>
                    <a:pt x="9455" y="1417"/>
                    <a:pt x="8600" y="3525"/>
                  </a:cubicBezTo>
                  <a:cubicBezTo>
                    <a:pt x="8051" y="2762"/>
                    <a:pt x="7312" y="2290"/>
                    <a:pt x="6497" y="2290"/>
                  </a:cubicBezTo>
                  <a:cubicBezTo>
                    <a:pt x="4806" y="2290"/>
                    <a:pt x="3436" y="4302"/>
                    <a:pt x="3436" y="6784"/>
                  </a:cubicBezTo>
                  <a:cubicBezTo>
                    <a:pt x="3436" y="7032"/>
                    <a:pt x="3453" y="7274"/>
                    <a:pt x="3479" y="7511"/>
                  </a:cubicBezTo>
                  <a:cubicBezTo>
                    <a:pt x="1466" y="8407"/>
                    <a:pt x="0" y="11151"/>
                    <a:pt x="0" y="14400"/>
                  </a:cubicBezTo>
                  <a:cubicBezTo>
                    <a:pt x="0" y="18376"/>
                    <a:pt x="2195" y="21600"/>
                    <a:pt x="4903" y="21600"/>
                  </a:cubicBezTo>
                  <a:lnTo>
                    <a:pt x="17131" y="21572"/>
                  </a:lnTo>
                  <a:lnTo>
                    <a:pt x="17131" y="21568"/>
                  </a:lnTo>
                  <a:cubicBezTo>
                    <a:pt x="19635" y="21244"/>
                    <a:pt x="21600" y="18161"/>
                    <a:pt x="21600" y="14400"/>
                  </a:cubicBezTo>
                  <a:cubicBezTo>
                    <a:pt x="21600" y="10933"/>
                    <a:pt x="19930" y="8039"/>
                    <a:pt x="17708" y="7355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12700" cap="flat">
              <a:noFill/>
              <a:miter lim="400000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txBody>
            <a:bodyPr wrap="square" lIns="0" tIns="0" rIns="0" bIns="0" numCol="1" anchor="ctr">
              <a:noAutofit/>
            </a:bodyPr>
            <a:lstStyle/>
            <a:p>
              <a:endParaRPr dirty="0"/>
            </a:p>
          </p:txBody>
        </p:sp>
        <p:pic>
          <p:nvPicPr>
            <p:cNvPr id="68" name="图片 67" descr="图片包含 天空, 户外, 建筑物&#10;&#10;描述已自动生成">
              <a:extLst>
                <a:ext uri="{FF2B5EF4-FFF2-40B4-BE49-F238E27FC236}">
                  <a16:creationId xmlns:a16="http://schemas.microsoft.com/office/drawing/2014/main" id="{EF6137AD-454C-40A6-8453-4B242F004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" t="2327" r="43621" b="1667"/>
            <a:stretch>
              <a:fillRect/>
            </a:stretch>
          </p:blipFill>
          <p:spPr>
            <a:xfrm>
              <a:off x="10015869" y="4317906"/>
              <a:ext cx="1659743" cy="1659741"/>
            </a:xfrm>
            <a:custGeom>
              <a:avLst/>
              <a:gdLst>
                <a:gd name="connsiteX0" fmla="*/ 0 w 1659743"/>
                <a:gd name="connsiteY0" fmla="*/ 0 h 1659741"/>
                <a:gd name="connsiteX1" fmla="*/ 1659743 w 1659743"/>
                <a:gd name="connsiteY1" fmla="*/ 0 h 1659741"/>
                <a:gd name="connsiteX2" fmla="*/ 1659743 w 1659743"/>
                <a:gd name="connsiteY2" fmla="*/ 1659741 h 1659741"/>
                <a:gd name="connsiteX3" fmla="*/ 0 w 1659743"/>
                <a:gd name="connsiteY3" fmla="*/ 1659741 h 165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9743" h="1659741">
                  <a:moveTo>
                    <a:pt x="0" y="0"/>
                  </a:moveTo>
                  <a:lnTo>
                    <a:pt x="1659743" y="0"/>
                  </a:lnTo>
                  <a:lnTo>
                    <a:pt x="1659743" y="1659741"/>
                  </a:lnTo>
                  <a:lnTo>
                    <a:pt x="0" y="1659741"/>
                  </a:lnTo>
                  <a:close/>
                </a:path>
              </a:pathLst>
            </a:cu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B5CC02E-BC00-43D0-9401-90BA32C189BC}"/>
                </a:ext>
              </a:extLst>
            </p:cNvPr>
            <p:cNvGrpSpPr/>
            <p:nvPr/>
          </p:nvGrpSpPr>
          <p:grpSpPr>
            <a:xfrm>
              <a:off x="8219889" y="4338913"/>
              <a:ext cx="1659743" cy="1659741"/>
              <a:chOff x="7627835" y="980980"/>
              <a:chExt cx="1659743" cy="1659741"/>
            </a:xfr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026EAACF-B492-4B15-B93F-548C6E46A965}"/>
                  </a:ext>
                </a:extLst>
              </p:cNvPr>
              <p:cNvSpPr/>
              <p:nvPr/>
            </p:nvSpPr>
            <p:spPr>
              <a:xfrm>
                <a:off x="7627835" y="980980"/>
                <a:ext cx="1659743" cy="16597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1" name="形状">
                <a:extLst>
                  <a:ext uri="{FF2B5EF4-FFF2-40B4-BE49-F238E27FC236}">
                    <a16:creationId xmlns:a16="http://schemas.microsoft.com/office/drawing/2014/main" id="{E52E45B2-1D0D-455C-8ACA-DEBA129DE35D}"/>
                  </a:ext>
                </a:extLst>
              </p:cNvPr>
              <p:cNvSpPr/>
              <p:nvPr/>
            </p:nvSpPr>
            <p:spPr>
              <a:xfrm>
                <a:off x="8009293" y="1413590"/>
                <a:ext cx="896826" cy="898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69" y="9997"/>
                    </a:moveTo>
                    <a:lnTo>
                      <a:pt x="19134" y="9997"/>
                    </a:lnTo>
                    <a:lnTo>
                      <a:pt x="19702" y="9417"/>
                    </a:lnTo>
                    <a:cubicBezTo>
                      <a:pt x="19860" y="9255"/>
                      <a:pt x="19938" y="9045"/>
                      <a:pt x="19938" y="8836"/>
                    </a:cubicBezTo>
                    <a:cubicBezTo>
                      <a:pt x="19938" y="8620"/>
                      <a:pt x="19855" y="8405"/>
                      <a:pt x="19689" y="8242"/>
                    </a:cubicBezTo>
                    <a:cubicBezTo>
                      <a:pt x="19361" y="7922"/>
                      <a:pt x="18835" y="7927"/>
                      <a:pt x="18514" y="8255"/>
                    </a:cubicBezTo>
                    <a:lnTo>
                      <a:pt x="16808" y="9997"/>
                    </a:lnTo>
                    <a:lnTo>
                      <a:pt x="12818" y="9997"/>
                    </a:lnTo>
                    <a:lnTo>
                      <a:pt x="15695" y="7120"/>
                    </a:lnTo>
                    <a:lnTo>
                      <a:pt x="18055" y="7145"/>
                    </a:lnTo>
                    <a:cubicBezTo>
                      <a:pt x="18514" y="7150"/>
                      <a:pt x="18889" y="6782"/>
                      <a:pt x="18894" y="6323"/>
                    </a:cubicBezTo>
                    <a:cubicBezTo>
                      <a:pt x="18897" y="6090"/>
                      <a:pt x="18803" y="5879"/>
                      <a:pt x="18651" y="5727"/>
                    </a:cubicBezTo>
                    <a:cubicBezTo>
                      <a:pt x="18503" y="5579"/>
                      <a:pt x="18299" y="5486"/>
                      <a:pt x="18072" y="5484"/>
                    </a:cubicBezTo>
                    <a:lnTo>
                      <a:pt x="17338" y="5475"/>
                    </a:lnTo>
                    <a:lnTo>
                      <a:pt x="18457" y="4357"/>
                    </a:lnTo>
                    <a:cubicBezTo>
                      <a:pt x="18782" y="4033"/>
                      <a:pt x="18782" y="3507"/>
                      <a:pt x="18457" y="3183"/>
                    </a:cubicBezTo>
                    <a:cubicBezTo>
                      <a:pt x="18132" y="2858"/>
                      <a:pt x="17607" y="2858"/>
                      <a:pt x="17281" y="3183"/>
                    </a:cubicBezTo>
                    <a:lnTo>
                      <a:pt x="16125" y="4339"/>
                    </a:lnTo>
                    <a:lnTo>
                      <a:pt x="16116" y="3528"/>
                    </a:lnTo>
                    <a:cubicBezTo>
                      <a:pt x="16114" y="3301"/>
                      <a:pt x="16022" y="3098"/>
                      <a:pt x="15873" y="2949"/>
                    </a:cubicBezTo>
                    <a:cubicBezTo>
                      <a:pt x="15721" y="2797"/>
                      <a:pt x="15510" y="2703"/>
                      <a:pt x="15277" y="2706"/>
                    </a:cubicBezTo>
                    <a:cubicBezTo>
                      <a:pt x="14818" y="2711"/>
                      <a:pt x="14451" y="3087"/>
                      <a:pt x="14455" y="3546"/>
                    </a:cubicBezTo>
                    <a:lnTo>
                      <a:pt x="14481" y="5983"/>
                    </a:lnTo>
                    <a:lnTo>
                      <a:pt x="11603" y="8861"/>
                    </a:lnTo>
                    <a:lnTo>
                      <a:pt x="11603" y="4792"/>
                    </a:lnTo>
                    <a:lnTo>
                      <a:pt x="13345" y="3086"/>
                    </a:lnTo>
                    <a:cubicBezTo>
                      <a:pt x="13673" y="2765"/>
                      <a:pt x="13678" y="2239"/>
                      <a:pt x="13358" y="1911"/>
                    </a:cubicBezTo>
                    <a:cubicBezTo>
                      <a:pt x="13037" y="1584"/>
                      <a:pt x="12512" y="1578"/>
                      <a:pt x="12183" y="1898"/>
                    </a:cubicBezTo>
                    <a:lnTo>
                      <a:pt x="11603" y="2466"/>
                    </a:lnTo>
                    <a:lnTo>
                      <a:pt x="11603" y="831"/>
                    </a:lnTo>
                    <a:cubicBezTo>
                      <a:pt x="11603" y="372"/>
                      <a:pt x="11232" y="0"/>
                      <a:pt x="10772" y="0"/>
                    </a:cubicBezTo>
                    <a:cubicBezTo>
                      <a:pt x="10313" y="0"/>
                      <a:pt x="9942" y="372"/>
                      <a:pt x="9942" y="831"/>
                    </a:cubicBezTo>
                    <a:lnTo>
                      <a:pt x="9942" y="2412"/>
                    </a:lnTo>
                    <a:lnTo>
                      <a:pt x="9417" y="1898"/>
                    </a:lnTo>
                    <a:cubicBezTo>
                      <a:pt x="9090" y="1578"/>
                      <a:pt x="8565" y="1584"/>
                      <a:pt x="8242" y="1911"/>
                    </a:cubicBezTo>
                    <a:cubicBezTo>
                      <a:pt x="7922" y="2239"/>
                      <a:pt x="7927" y="2765"/>
                      <a:pt x="8255" y="3086"/>
                    </a:cubicBezTo>
                    <a:lnTo>
                      <a:pt x="9942" y="4737"/>
                    </a:lnTo>
                    <a:lnTo>
                      <a:pt x="9942" y="8726"/>
                    </a:lnTo>
                    <a:lnTo>
                      <a:pt x="7121" y="5905"/>
                    </a:lnTo>
                    <a:lnTo>
                      <a:pt x="7146" y="3545"/>
                    </a:lnTo>
                    <a:cubicBezTo>
                      <a:pt x="7151" y="3086"/>
                      <a:pt x="6782" y="2711"/>
                      <a:pt x="6324" y="2706"/>
                    </a:cubicBezTo>
                    <a:cubicBezTo>
                      <a:pt x="6091" y="2703"/>
                      <a:pt x="5880" y="2797"/>
                      <a:pt x="5728" y="2949"/>
                    </a:cubicBezTo>
                    <a:cubicBezTo>
                      <a:pt x="5580" y="3097"/>
                      <a:pt x="5487" y="3301"/>
                      <a:pt x="5484" y="3528"/>
                    </a:cubicBezTo>
                    <a:lnTo>
                      <a:pt x="5476" y="4262"/>
                    </a:lnTo>
                    <a:lnTo>
                      <a:pt x="4358" y="3143"/>
                    </a:lnTo>
                    <a:cubicBezTo>
                      <a:pt x="4034" y="2818"/>
                      <a:pt x="3508" y="2818"/>
                      <a:pt x="3184" y="3143"/>
                    </a:cubicBezTo>
                    <a:cubicBezTo>
                      <a:pt x="2859" y="3468"/>
                      <a:pt x="2859" y="3993"/>
                      <a:pt x="3184" y="4319"/>
                    </a:cubicBezTo>
                    <a:lnTo>
                      <a:pt x="4340" y="5475"/>
                    </a:lnTo>
                    <a:lnTo>
                      <a:pt x="3528" y="5484"/>
                    </a:lnTo>
                    <a:cubicBezTo>
                      <a:pt x="3302" y="5486"/>
                      <a:pt x="3098" y="5578"/>
                      <a:pt x="2950" y="5727"/>
                    </a:cubicBezTo>
                    <a:cubicBezTo>
                      <a:pt x="2797" y="5879"/>
                      <a:pt x="2704" y="6090"/>
                      <a:pt x="2706" y="6323"/>
                    </a:cubicBezTo>
                    <a:cubicBezTo>
                      <a:pt x="2712" y="6782"/>
                      <a:pt x="3088" y="7149"/>
                      <a:pt x="3547" y="7145"/>
                    </a:cubicBezTo>
                    <a:lnTo>
                      <a:pt x="5984" y="7119"/>
                    </a:lnTo>
                    <a:lnTo>
                      <a:pt x="8862" y="9997"/>
                    </a:lnTo>
                    <a:lnTo>
                      <a:pt x="4792" y="9997"/>
                    </a:lnTo>
                    <a:lnTo>
                      <a:pt x="3086" y="8255"/>
                    </a:lnTo>
                    <a:cubicBezTo>
                      <a:pt x="2765" y="7927"/>
                      <a:pt x="2239" y="7922"/>
                      <a:pt x="1911" y="8242"/>
                    </a:cubicBezTo>
                    <a:cubicBezTo>
                      <a:pt x="1584" y="8563"/>
                      <a:pt x="1578" y="9088"/>
                      <a:pt x="1898" y="9417"/>
                    </a:cubicBezTo>
                    <a:lnTo>
                      <a:pt x="2466" y="9997"/>
                    </a:lnTo>
                    <a:lnTo>
                      <a:pt x="831" y="9997"/>
                    </a:lnTo>
                    <a:cubicBezTo>
                      <a:pt x="372" y="9997"/>
                      <a:pt x="0" y="10368"/>
                      <a:pt x="0" y="10828"/>
                    </a:cubicBezTo>
                    <a:cubicBezTo>
                      <a:pt x="0" y="11287"/>
                      <a:pt x="372" y="11658"/>
                      <a:pt x="831" y="11658"/>
                    </a:cubicBezTo>
                    <a:lnTo>
                      <a:pt x="2412" y="11658"/>
                    </a:lnTo>
                    <a:lnTo>
                      <a:pt x="1898" y="12183"/>
                    </a:lnTo>
                    <a:cubicBezTo>
                      <a:pt x="1578" y="12510"/>
                      <a:pt x="1584" y="13035"/>
                      <a:pt x="1911" y="13358"/>
                    </a:cubicBezTo>
                    <a:cubicBezTo>
                      <a:pt x="2239" y="13678"/>
                      <a:pt x="2765" y="13673"/>
                      <a:pt x="3086" y="13345"/>
                    </a:cubicBezTo>
                    <a:lnTo>
                      <a:pt x="4737" y="11658"/>
                    </a:lnTo>
                    <a:lnTo>
                      <a:pt x="8806" y="11658"/>
                    </a:lnTo>
                    <a:lnTo>
                      <a:pt x="5984" y="14481"/>
                    </a:lnTo>
                    <a:lnTo>
                      <a:pt x="3546" y="14455"/>
                    </a:lnTo>
                    <a:cubicBezTo>
                      <a:pt x="3087" y="14450"/>
                      <a:pt x="2711" y="14818"/>
                      <a:pt x="2706" y="15276"/>
                    </a:cubicBezTo>
                    <a:cubicBezTo>
                      <a:pt x="2702" y="15735"/>
                      <a:pt x="3069" y="16111"/>
                      <a:pt x="3528" y="16116"/>
                    </a:cubicBezTo>
                    <a:lnTo>
                      <a:pt x="4340" y="16125"/>
                    </a:lnTo>
                    <a:lnTo>
                      <a:pt x="3183" y="17281"/>
                    </a:lnTo>
                    <a:cubicBezTo>
                      <a:pt x="2858" y="17606"/>
                      <a:pt x="2858" y="18132"/>
                      <a:pt x="3183" y="18456"/>
                    </a:cubicBezTo>
                    <a:cubicBezTo>
                      <a:pt x="3508" y="18781"/>
                      <a:pt x="4033" y="18781"/>
                      <a:pt x="4358" y="18456"/>
                    </a:cubicBezTo>
                    <a:lnTo>
                      <a:pt x="5476" y="17338"/>
                    </a:lnTo>
                    <a:lnTo>
                      <a:pt x="5484" y="18072"/>
                    </a:lnTo>
                    <a:cubicBezTo>
                      <a:pt x="5488" y="18530"/>
                      <a:pt x="5864" y="18898"/>
                      <a:pt x="6324" y="18894"/>
                    </a:cubicBezTo>
                    <a:cubicBezTo>
                      <a:pt x="6782" y="18889"/>
                      <a:pt x="7150" y="18513"/>
                      <a:pt x="7145" y="18054"/>
                    </a:cubicBezTo>
                    <a:lnTo>
                      <a:pt x="7120" y="15694"/>
                    </a:lnTo>
                    <a:lnTo>
                      <a:pt x="9942" y="12873"/>
                    </a:lnTo>
                    <a:lnTo>
                      <a:pt x="9942" y="16863"/>
                    </a:lnTo>
                    <a:lnTo>
                      <a:pt x="8255" y="18514"/>
                    </a:lnTo>
                    <a:cubicBezTo>
                      <a:pt x="7927" y="18835"/>
                      <a:pt x="7922" y="19361"/>
                      <a:pt x="8242" y="19689"/>
                    </a:cubicBezTo>
                    <a:cubicBezTo>
                      <a:pt x="8405" y="19855"/>
                      <a:pt x="8620" y="19938"/>
                      <a:pt x="8836" y="19938"/>
                    </a:cubicBezTo>
                    <a:cubicBezTo>
                      <a:pt x="9045" y="19938"/>
                      <a:pt x="9255" y="19860"/>
                      <a:pt x="9417" y="19702"/>
                    </a:cubicBezTo>
                    <a:lnTo>
                      <a:pt x="9942" y="19188"/>
                    </a:lnTo>
                    <a:lnTo>
                      <a:pt x="9942" y="20769"/>
                    </a:lnTo>
                    <a:cubicBezTo>
                      <a:pt x="9942" y="21228"/>
                      <a:pt x="10313" y="21600"/>
                      <a:pt x="10772" y="21600"/>
                    </a:cubicBezTo>
                    <a:cubicBezTo>
                      <a:pt x="11232" y="21600"/>
                      <a:pt x="11603" y="21228"/>
                      <a:pt x="11603" y="20769"/>
                    </a:cubicBezTo>
                    <a:lnTo>
                      <a:pt x="11603" y="19134"/>
                    </a:lnTo>
                    <a:lnTo>
                      <a:pt x="12183" y="19702"/>
                    </a:lnTo>
                    <a:cubicBezTo>
                      <a:pt x="12345" y="19860"/>
                      <a:pt x="12555" y="19938"/>
                      <a:pt x="12764" y="19938"/>
                    </a:cubicBezTo>
                    <a:cubicBezTo>
                      <a:pt x="12980" y="19938"/>
                      <a:pt x="13195" y="19855"/>
                      <a:pt x="13358" y="19689"/>
                    </a:cubicBezTo>
                    <a:cubicBezTo>
                      <a:pt x="13678" y="19361"/>
                      <a:pt x="13673" y="18835"/>
                      <a:pt x="13345" y="18514"/>
                    </a:cubicBezTo>
                    <a:lnTo>
                      <a:pt x="11603" y="16808"/>
                    </a:lnTo>
                    <a:lnTo>
                      <a:pt x="11603" y="12738"/>
                    </a:lnTo>
                    <a:lnTo>
                      <a:pt x="14482" y="15616"/>
                    </a:lnTo>
                    <a:lnTo>
                      <a:pt x="14456" y="18054"/>
                    </a:lnTo>
                    <a:cubicBezTo>
                      <a:pt x="14451" y="18513"/>
                      <a:pt x="14819" y="18889"/>
                      <a:pt x="15277" y="18894"/>
                    </a:cubicBezTo>
                    <a:cubicBezTo>
                      <a:pt x="15736" y="18898"/>
                      <a:pt x="16112" y="18531"/>
                      <a:pt x="16117" y="18072"/>
                    </a:cubicBezTo>
                    <a:lnTo>
                      <a:pt x="16125" y="17260"/>
                    </a:lnTo>
                    <a:lnTo>
                      <a:pt x="17282" y="18417"/>
                    </a:lnTo>
                    <a:cubicBezTo>
                      <a:pt x="17607" y="18742"/>
                      <a:pt x="18133" y="18742"/>
                      <a:pt x="18457" y="18417"/>
                    </a:cubicBezTo>
                    <a:cubicBezTo>
                      <a:pt x="18782" y="18092"/>
                      <a:pt x="18782" y="17567"/>
                      <a:pt x="18457" y="17242"/>
                    </a:cubicBezTo>
                    <a:lnTo>
                      <a:pt x="17339" y="16124"/>
                    </a:lnTo>
                    <a:lnTo>
                      <a:pt x="18073" y="16116"/>
                    </a:lnTo>
                    <a:cubicBezTo>
                      <a:pt x="18531" y="16112"/>
                      <a:pt x="18898" y="15736"/>
                      <a:pt x="18894" y="15276"/>
                    </a:cubicBezTo>
                    <a:cubicBezTo>
                      <a:pt x="18889" y="14818"/>
                      <a:pt x="18514" y="14450"/>
                      <a:pt x="18055" y="14455"/>
                    </a:cubicBezTo>
                    <a:lnTo>
                      <a:pt x="15695" y="14480"/>
                    </a:lnTo>
                    <a:lnTo>
                      <a:pt x="12874" y="11658"/>
                    </a:lnTo>
                    <a:lnTo>
                      <a:pt x="16863" y="11658"/>
                    </a:lnTo>
                    <a:lnTo>
                      <a:pt x="18514" y="13345"/>
                    </a:lnTo>
                    <a:cubicBezTo>
                      <a:pt x="18835" y="13673"/>
                      <a:pt x="19361" y="13678"/>
                      <a:pt x="19689" y="13358"/>
                    </a:cubicBezTo>
                    <a:cubicBezTo>
                      <a:pt x="19855" y="13195"/>
                      <a:pt x="19938" y="12980"/>
                      <a:pt x="19938" y="12764"/>
                    </a:cubicBezTo>
                    <a:cubicBezTo>
                      <a:pt x="19938" y="12555"/>
                      <a:pt x="19860" y="12345"/>
                      <a:pt x="19702" y="12183"/>
                    </a:cubicBezTo>
                    <a:lnTo>
                      <a:pt x="19188" y="11658"/>
                    </a:lnTo>
                    <a:lnTo>
                      <a:pt x="20769" y="11658"/>
                    </a:lnTo>
                    <a:cubicBezTo>
                      <a:pt x="21228" y="11658"/>
                      <a:pt x="21600" y="11287"/>
                      <a:pt x="21600" y="10828"/>
                    </a:cubicBezTo>
                    <a:cubicBezTo>
                      <a:pt x="21600" y="10368"/>
                      <a:pt x="21228" y="9997"/>
                      <a:pt x="20769" y="999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12700" cap="flat">
                <a:noFill/>
                <a:miter lim="4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/>
              </a:p>
            </p:txBody>
          </p:sp>
        </p:grpSp>
      </p:grpSp>
      <p:sp>
        <p:nvSpPr>
          <p:cNvPr id="72" name="半闭框 71">
            <a:extLst>
              <a:ext uri="{FF2B5EF4-FFF2-40B4-BE49-F238E27FC236}">
                <a16:creationId xmlns:a16="http://schemas.microsoft.com/office/drawing/2014/main" id="{DFDFE925-AA03-4542-A7E2-D6C2B3AA22DE}"/>
              </a:ext>
            </a:extLst>
          </p:cNvPr>
          <p:cNvSpPr/>
          <p:nvPr/>
        </p:nvSpPr>
        <p:spPr>
          <a:xfrm rot="5400000">
            <a:off x="6640883" y="1536024"/>
            <a:ext cx="705556" cy="705556"/>
          </a:xfrm>
          <a:prstGeom prst="halfFrame">
            <a:avLst>
              <a:gd name="adj1" fmla="val 14634"/>
              <a:gd name="adj2" fmla="val 13261"/>
            </a:avLst>
          </a:prstGeom>
          <a:solidFill>
            <a:srgbClr val="333F50"/>
          </a:solidFill>
          <a:ln>
            <a:noFill/>
          </a:ln>
          <a:effectLst>
            <a:glow rad="254000">
              <a:schemeClr val="accent1"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A6D0842-51A3-489A-A8C7-941BC7C091CE}"/>
              </a:ext>
            </a:extLst>
          </p:cNvPr>
          <p:cNvCxnSpPr>
            <a:cxnSpLocks/>
          </p:cNvCxnSpPr>
          <p:nvPr/>
        </p:nvCxnSpPr>
        <p:spPr>
          <a:xfrm>
            <a:off x="8113590" y="0"/>
            <a:ext cx="0" cy="58801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533986" y="376"/>
            <a:ext cx="0" cy="6857624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  <a:effectLst>
            <a:innerShdw blurRad="114300">
              <a:prstClr val="black"/>
            </a:innerShdw>
            <a:reflection stA="45000"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29"/>
          <p:cNvGrpSpPr>
            <a:grpSpLocks/>
          </p:cNvGrpSpPr>
          <p:nvPr/>
        </p:nvGrpSpPr>
        <p:grpSpPr bwMode="auto">
          <a:xfrm>
            <a:off x="5160941" y="1485788"/>
            <a:ext cx="734444" cy="736559"/>
            <a:chOff x="2307521" y="2283162"/>
            <a:chExt cx="551398" cy="551398"/>
          </a:xfrm>
          <a:effectLst>
            <a:innerShdw blurRad="114300">
              <a:prstClr val="black"/>
            </a:innerShdw>
            <a:reflection stA="45000" endPos="0" dist="50800" dir="5400000" sy="-100000" algn="bl" rotWithShape="0"/>
          </a:effectLst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46"/>
          <p:cNvGrpSpPr>
            <a:grpSpLocks/>
          </p:cNvGrpSpPr>
          <p:nvPr/>
        </p:nvGrpSpPr>
        <p:grpSpPr bwMode="auto">
          <a:xfrm>
            <a:off x="5166764" y="3752543"/>
            <a:ext cx="734444" cy="736559"/>
            <a:chOff x="2307521" y="2283162"/>
            <a:chExt cx="551398" cy="551398"/>
          </a:xfrm>
          <a:effectLst>
            <a:innerShdw blurRad="114300">
              <a:prstClr val="black"/>
            </a:innerShdw>
            <a:reflection stA="45000" endPos="0" dist="50800" dir="5400000" sy="-100000" algn="bl" rotWithShape="0"/>
          </a:effectLst>
        </p:grpSpPr>
        <p:sp>
          <p:nvSpPr>
            <p:cNvPr id="48" name="矩形 47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五角星 48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03185979-332E-49FF-899D-D1F8F49E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50" y="2039202"/>
            <a:ext cx="5716550" cy="4089751"/>
          </a:xfrm>
          <a:prstGeom prst="rect">
            <a:avLst/>
          </a:prstGeom>
          <a:effectLst>
            <a:outerShdw blurRad="279400" dist="101600" dir="2400000" sx="103000" sy="103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D79DB7C-DD9D-4FEE-8996-619D448260E8}"/>
              </a:ext>
            </a:extLst>
          </p:cNvPr>
          <p:cNvGrpSpPr/>
          <p:nvPr/>
        </p:nvGrpSpPr>
        <p:grpSpPr>
          <a:xfrm>
            <a:off x="431801" y="302681"/>
            <a:ext cx="3761606" cy="716539"/>
            <a:chOff x="431801" y="302681"/>
            <a:chExt cx="3761606" cy="71653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FFF8511-1C5F-4F5F-A4CC-D9DB25369287}"/>
                </a:ext>
              </a:extLst>
            </p:cNvPr>
            <p:cNvGrpSpPr/>
            <p:nvPr/>
          </p:nvGrpSpPr>
          <p:grpSpPr>
            <a:xfrm>
              <a:off x="431801" y="302681"/>
              <a:ext cx="3415310" cy="716539"/>
              <a:chOff x="267024" y="199532"/>
              <a:chExt cx="3325583" cy="834082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F701C68-F3AE-4B1E-86AE-57F747F20075}"/>
                  </a:ext>
                </a:extLst>
              </p:cNvPr>
              <p:cNvSpPr txBox="1"/>
              <p:nvPr/>
            </p:nvSpPr>
            <p:spPr>
              <a:xfrm>
                <a:off x="795373" y="742637"/>
                <a:ext cx="2797234" cy="2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294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Source Han Serif SC" panose="02020400000000000000" pitchFamily="18" charset="-122"/>
                  </a:rPr>
                  <a:t>Add You Text Here Add You Text Here</a:t>
                </a:r>
              </a:p>
            </p:txBody>
          </p:sp>
          <p:sp>
            <p:nvSpPr>
              <p:cNvPr id="24" name="等腰三角形 23">
                <a:extLst>
                  <a:ext uri="{FF2B5EF4-FFF2-40B4-BE49-F238E27FC236}">
                    <a16:creationId xmlns:a16="http://schemas.microsoft.com/office/drawing/2014/main" id="{C525C8EB-33A0-46E9-B602-E4C97B5A6589}"/>
                  </a:ext>
                </a:extLst>
              </p:cNvPr>
              <p:cNvSpPr/>
              <p:nvPr/>
            </p:nvSpPr>
            <p:spPr>
              <a:xfrm rot="5400000" flipH="1">
                <a:off x="112273" y="354283"/>
                <a:ext cx="649905" cy="340403"/>
              </a:xfrm>
              <a:prstGeom prst="triangle">
                <a:avLst/>
              </a:prstGeom>
              <a:solidFill>
                <a:srgbClr val="112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1294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95A7AB5-1C2F-4EB6-A1F7-3CEF2B30B927}"/>
                </a:ext>
              </a:extLst>
            </p:cNvPr>
            <p:cNvSpPr txBox="1"/>
            <p:nvPr/>
          </p:nvSpPr>
          <p:spPr>
            <a:xfrm>
              <a:off x="974066" y="302681"/>
              <a:ext cx="32193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1129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rPr>
                <a:t>点击添加标题</a:t>
              </a: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00DA3FC-4890-4D3E-BB7E-B44F9A5226EC}"/>
              </a:ext>
            </a:extLst>
          </p:cNvPr>
          <p:cNvSpPr txBox="1"/>
          <p:nvPr/>
        </p:nvSpPr>
        <p:spPr>
          <a:xfrm>
            <a:off x="431801" y="1485788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0CB3A3-996E-4405-9CA8-1A0CB2D4170F}"/>
              </a:ext>
            </a:extLst>
          </p:cNvPr>
          <p:cNvSpPr txBox="1"/>
          <p:nvPr/>
        </p:nvSpPr>
        <p:spPr>
          <a:xfrm>
            <a:off x="431801" y="2089574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B6E6B8A-6FED-4219-8437-47845059E3E6}"/>
              </a:ext>
            </a:extLst>
          </p:cNvPr>
          <p:cNvSpPr txBox="1"/>
          <p:nvPr/>
        </p:nvSpPr>
        <p:spPr>
          <a:xfrm>
            <a:off x="431801" y="3720713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F13E314-A3F2-46D3-873D-C387C0190122}"/>
              </a:ext>
            </a:extLst>
          </p:cNvPr>
          <p:cNvSpPr txBox="1"/>
          <p:nvPr/>
        </p:nvSpPr>
        <p:spPr>
          <a:xfrm>
            <a:off x="431801" y="4324499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</p:spTree>
    <p:extLst>
      <p:ext uri="{BB962C8B-B14F-4D97-AF65-F5344CB8AC3E}">
        <p14:creationId xmlns:p14="http://schemas.microsoft.com/office/powerpoint/2010/main" val="3805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8BA376D-D47F-47C7-8AA0-FBD34A62E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427"/>
            <a:ext cx="12192000" cy="333822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40893A9-F86B-4230-9CF6-B30878A4773D}"/>
              </a:ext>
            </a:extLst>
          </p:cNvPr>
          <p:cNvSpPr/>
          <p:nvPr/>
        </p:nvSpPr>
        <p:spPr>
          <a:xfrm>
            <a:off x="2844929" y="1645426"/>
            <a:ext cx="6718042" cy="3338223"/>
          </a:xfrm>
          <a:prstGeom prst="roundRect">
            <a:avLst>
              <a:gd name="adj" fmla="val 12500"/>
            </a:avLst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038170-AAF2-4384-BD1E-C50D11202046}"/>
              </a:ext>
            </a:extLst>
          </p:cNvPr>
          <p:cNvSpPr txBox="1"/>
          <p:nvPr/>
        </p:nvSpPr>
        <p:spPr>
          <a:xfrm>
            <a:off x="5319278" y="1828561"/>
            <a:ext cx="1779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5">
            <a:extLst>
              <a:ext uri="{FF2B5EF4-FFF2-40B4-BE49-F238E27FC236}">
                <a16:creationId xmlns:a16="http://schemas.microsoft.com/office/drawing/2014/main" id="{70DE92A9-1418-488D-8F28-2553B5F36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645" y="3213666"/>
            <a:ext cx="2600712" cy="56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1" rIns="68580" bIns="34291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工作完成情况</a:t>
            </a:r>
            <a:endParaRPr lang="zh-CN" altLang="zh-CN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E5AE2F29-224D-4953-910C-C9797084D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543" y="3992218"/>
            <a:ext cx="5371956" cy="18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911996">
              <a:lnSpc>
                <a:spcPct val="120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单击此处编辑您要的内容，建议您在展示时采用微软雅黑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94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6" descr="G:\设计\图片\办公\741.jpg741">
            <a:extLst>
              <a:ext uri="{FF2B5EF4-FFF2-40B4-BE49-F238E27FC236}">
                <a16:creationId xmlns:a16="http://schemas.microsoft.com/office/drawing/2014/main" id="{39E79E94-3D50-4F79-8BF7-857721DEC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8306" y="3722665"/>
            <a:ext cx="3060065" cy="2040255"/>
          </a:xfrm>
          <a:prstGeom prst="rect">
            <a:avLst/>
          </a:prstGeom>
          <a:noFill/>
          <a:ln w="9525">
            <a:noFill/>
          </a:ln>
          <a:effectLst>
            <a:outerShdw blurRad="457200" dist="250190" dir="846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9" name="图片 8" descr="G:\设计\图片\办公\500007055 (1).jpg500007055 (1)">
            <a:extLst>
              <a:ext uri="{FF2B5EF4-FFF2-40B4-BE49-F238E27FC236}">
                <a16:creationId xmlns:a16="http://schemas.microsoft.com/office/drawing/2014/main" id="{226473CF-341E-4C3B-94E2-7E8A9EA783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0051" y="1587795"/>
            <a:ext cx="3063875" cy="2042795"/>
          </a:xfrm>
          <a:prstGeom prst="rect">
            <a:avLst/>
          </a:prstGeom>
          <a:noFill/>
          <a:ln w="9525">
            <a:noFill/>
          </a:ln>
          <a:effectLst>
            <a:outerShdw blurRad="457200" dist="250190" dir="8460000" sx="99000" sy="99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B05BD16-37DE-4D4A-94BA-18E11A47AD9B}"/>
              </a:ext>
            </a:extLst>
          </p:cNvPr>
          <p:cNvGrpSpPr/>
          <p:nvPr/>
        </p:nvGrpSpPr>
        <p:grpSpPr>
          <a:xfrm>
            <a:off x="431801" y="302681"/>
            <a:ext cx="3761606" cy="769441"/>
            <a:chOff x="431801" y="302681"/>
            <a:chExt cx="3761606" cy="7694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9056FF1-C70B-4C8E-8075-BD0D9B30E4F5}"/>
                </a:ext>
              </a:extLst>
            </p:cNvPr>
            <p:cNvGrpSpPr/>
            <p:nvPr/>
          </p:nvGrpSpPr>
          <p:grpSpPr>
            <a:xfrm>
              <a:off x="431801" y="302681"/>
              <a:ext cx="3415310" cy="716539"/>
              <a:chOff x="267024" y="199532"/>
              <a:chExt cx="3325583" cy="83408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610CDA5-C3B3-42D2-833B-FE70900C7561}"/>
                  </a:ext>
                </a:extLst>
              </p:cNvPr>
              <p:cNvSpPr txBox="1"/>
              <p:nvPr/>
            </p:nvSpPr>
            <p:spPr>
              <a:xfrm>
                <a:off x="795373" y="742637"/>
                <a:ext cx="2797234" cy="2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294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Source Han Serif SC" panose="02020400000000000000" pitchFamily="18" charset="-122"/>
                  </a:rPr>
                  <a:t>Add You Text Here Add You Text Here</a:t>
                </a: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D15406B-F2C4-4BB3-AA88-57D3D4999DC1}"/>
                  </a:ext>
                </a:extLst>
              </p:cNvPr>
              <p:cNvSpPr/>
              <p:nvPr/>
            </p:nvSpPr>
            <p:spPr>
              <a:xfrm rot="5400000" flipH="1">
                <a:off x="112273" y="354283"/>
                <a:ext cx="649905" cy="340403"/>
              </a:xfrm>
              <a:prstGeom prst="triangle">
                <a:avLst/>
              </a:prstGeom>
              <a:solidFill>
                <a:srgbClr val="112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1294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4EA732-7683-4A97-B9F8-346B824B3FFF}"/>
                </a:ext>
              </a:extLst>
            </p:cNvPr>
            <p:cNvSpPr txBox="1"/>
            <p:nvPr/>
          </p:nvSpPr>
          <p:spPr>
            <a:xfrm>
              <a:off x="974066" y="302681"/>
              <a:ext cx="32193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1129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rPr>
                <a:t>点击添加标题</a:t>
              </a: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5CA4AB70-C6D2-45F0-852C-4192A7655604}"/>
              </a:ext>
            </a:extLst>
          </p:cNvPr>
          <p:cNvSpPr/>
          <p:nvPr/>
        </p:nvSpPr>
        <p:spPr>
          <a:xfrm>
            <a:off x="4831628" y="2801550"/>
            <a:ext cx="31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2536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alibri" panose="020F0502020204030204" pitchFamily="34" charset="0"/>
              </a:rPr>
              <a:t>COMPANY INTRODUCTION</a:t>
            </a:r>
          </a:p>
        </p:txBody>
      </p:sp>
      <p:cxnSp>
        <p:nvCxnSpPr>
          <p:cNvPr id="13" name="直接连接符 12" descr="e7d195523061f1c09e9d68d7cf438b91ef959ecb14fc25d26BBA7F7DBC18E55DFF4014AF651F0BF2569D4B6C1DA7F1A4683A481403BD872FC687266AD13265C1DE7C373772FD8728ABDD69ADD03BFF5BE2862BC891DBB79E9CE98C9F39EBFB98FA5B31B5505EBC7D120A4F1DD826DB4D66FA01FD02F768AE3D84ADB7DD6E81DC411D9A3D48D278362461AE574825276F">
            <a:extLst>
              <a:ext uri="{FF2B5EF4-FFF2-40B4-BE49-F238E27FC236}">
                <a16:creationId xmlns:a16="http://schemas.microsoft.com/office/drawing/2014/main" id="{551B4D92-237A-4991-8472-FD65BA7A1006}"/>
              </a:ext>
            </a:extLst>
          </p:cNvPr>
          <p:cNvCxnSpPr>
            <a:cxnSpLocks/>
          </p:cNvCxnSpPr>
          <p:nvPr/>
        </p:nvCxnSpPr>
        <p:spPr>
          <a:xfrm>
            <a:off x="4940490" y="3429000"/>
            <a:ext cx="570528" cy="0"/>
          </a:xfrm>
          <a:prstGeom prst="line">
            <a:avLst/>
          </a:prstGeom>
          <a:ln w="76200">
            <a:solidFill>
              <a:srgbClr val="408C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8C28A742-B767-4E82-92A3-D9D4AC6F2242}"/>
              </a:ext>
            </a:extLst>
          </p:cNvPr>
          <p:cNvSpPr/>
          <p:nvPr/>
        </p:nvSpPr>
        <p:spPr>
          <a:xfrm>
            <a:off x="4831628" y="221422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D253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添加标题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64A02E-39AD-453E-93C4-7A0AFA3D7F41}"/>
              </a:ext>
            </a:extLst>
          </p:cNvPr>
          <p:cNvSpPr/>
          <p:nvPr/>
        </p:nvSpPr>
        <p:spPr>
          <a:xfrm>
            <a:off x="4831628" y="3722665"/>
            <a:ext cx="5856037" cy="382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添加文本内容。</a:t>
            </a:r>
          </a:p>
        </p:txBody>
      </p:sp>
    </p:spTree>
    <p:extLst>
      <p:ext uri="{BB962C8B-B14F-4D97-AF65-F5344CB8AC3E}">
        <p14:creationId xmlns:p14="http://schemas.microsoft.com/office/powerpoint/2010/main" val="235291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10FFF760-0E4C-4497-B627-82C6F18519F6}"/>
              </a:ext>
            </a:extLst>
          </p:cNvPr>
          <p:cNvGrpSpPr/>
          <p:nvPr/>
        </p:nvGrpSpPr>
        <p:grpSpPr>
          <a:xfrm>
            <a:off x="431801" y="302681"/>
            <a:ext cx="3761606" cy="769441"/>
            <a:chOff x="431801" y="302681"/>
            <a:chExt cx="3761606" cy="769441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C2BB4F-DB6C-4767-AE6B-D8AB372EA843}"/>
                </a:ext>
              </a:extLst>
            </p:cNvPr>
            <p:cNvGrpSpPr/>
            <p:nvPr/>
          </p:nvGrpSpPr>
          <p:grpSpPr>
            <a:xfrm>
              <a:off x="431801" y="302681"/>
              <a:ext cx="3415310" cy="716539"/>
              <a:chOff x="267024" y="199532"/>
              <a:chExt cx="3325583" cy="834082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D81F2D4-A8E4-439D-AC49-9BE0AF3CE490}"/>
                  </a:ext>
                </a:extLst>
              </p:cNvPr>
              <p:cNvSpPr txBox="1"/>
              <p:nvPr/>
            </p:nvSpPr>
            <p:spPr>
              <a:xfrm>
                <a:off x="795373" y="742637"/>
                <a:ext cx="2797234" cy="2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294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Source Han Serif SC" panose="02020400000000000000" pitchFamily="18" charset="-122"/>
                  </a:rPr>
                  <a:t>Add You Text Here Add You Text Here</a:t>
                </a:r>
              </a:p>
            </p:txBody>
          </p:sp>
          <p:sp>
            <p:nvSpPr>
              <p:cNvPr id="31" name="等腰三角形 30">
                <a:extLst>
                  <a:ext uri="{FF2B5EF4-FFF2-40B4-BE49-F238E27FC236}">
                    <a16:creationId xmlns:a16="http://schemas.microsoft.com/office/drawing/2014/main" id="{812FAF0F-B9FC-443E-9148-239CA6041605}"/>
                  </a:ext>
                </a:extLst>
              </p:cNvPr>
              <p:cNvSpPr/>
              <p:nvPr/>
            </p:nvSpPr>
            <p:spPr>
              <a:xfrm rot="5400000" flipH="1">
                <a:off x="112273" y="354283"/>
                <a:ext cx="649905" cy="340403"/>
              </a:xfrm>
              <a:prstGeom prst="triangle">
                <a:avLst/>
              </a:prstGeom>
              <a:solidFill>
                <a:srgbClr val="112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1294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FFAB3FE-F376-4AFB-B3ED-98066F2FD085}"/>
                </a:ext>
              </a:extLst>
            </p:cNvPr>
            <p:cNvSpPr txBox="1"/>
            <p:nvPr/>
          </p:nvSpPr>
          <p:spPr>
            <a:xfrm>
              <a:off x="974066" y="302681"/>
              <a:ext cx="32193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1129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erif SC" panose="02020400000000000000" pitchFamily="18" charset="-122"/>
                </a:rPr>
                <a:t>点击添加标题</a:t>
              </a: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51A6172-E1A4-4A87-8B4F-2EC9F5B8F130}"/>
              </a:ext>
            </a:extLst>
          </p:cNvPr>
          <p:cNvSpPr txBox="1"/>
          <p:nvPr/>
        </p:nvSpPr>
        <p:spPr>
          <a:xfrm>
            <a:off x="1811241" y="1976827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4A7B0DE-ACA0-43E1-A3A6-18441DAA21F7}"/>
              </a:ext>
            </a:extLst>
          </p:cNvPr>
          <p:cNvSpPr txBox="1"/>
          <p:nvPr/>
        </p:nvSpPr>
        <p:spPr>
          <a:xfrm>
            <a:off x="1811241" y="2580613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5" name="圆角矩形 5">
            <a:extLst>
              <a:ext uri="{FF2B5EF4-FFF2-40B4-BE49-F238E27FC236}">
                <a16:creationId xmlns:a16="http://schemas.microsoft.com/office/drawing/2014/main" id="{4D507DC9-A56C-4D44-B51A-BB60B9621ED8}"/>
              </a:ext>
            </a:extLst>
          </p:cNvPr>
          <p:cNvSpPr/>
          <p:nvPr/>
        </p:nvSpPr>
        <p:spPr>
          <a:xfrm rot="18908543">
            <a:off x="4265974" y="1881144"/>
            <a:ext cx="1257932" cy="1257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4200000" scaled="0"/>
            <a:tileRect/>
          </a:gra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/>
              <a:ea typeface="微软雅黑"/>
              <a:sym typeface="Arial"/>
            </a:endParaRPr>
          </a:p>
        </p:txBody>
      </p:sp>
      <p:sp>
        <p:nvSpPr>
          <p:cNvPr id="36" name="圆角矩形 6">
            <a:extLst>
              <a:ext uri="{FF2B5EF4-FFF2-40B4-BE49-F238E27FC236}">
                <a16:creationId xmlns:a16="http://schemas.microsoft.com/office/drawing/2014/main" id="{0E2CDD36-0D04-46CB-A3E8-F054B474B358}"/>
              </a:ext>
            </a:extLst>
          </p:cNvPr>
          <p:cNvSpPr/>
          <p:nvPr/>
        </p:nvSpPr>
        <p:spPr>
          <a:xfrm rot="2730455">
            <a:off x="6572612" y="1881110"/>
            <a:ext cx="1257932" cy="12579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/>
              <a:ea typeface="微软雅黑"/>
              <a:sym typeface="Arial"/>
            </a:endParaRPr>
          </a:p>
        </p:txBody>
      </p:sp>
      <p:sp>
        <p:nvSpPr>
          <p:cNvPr id="39" name="圆角矩形 7">
            <a:extLst>
              <a:ext uri="{FF2B5EF4-FFF2-40B4-BE49-F238E27FC236}">
                <a16:creationId xmlns:a16="http://schemas.microsoft.com/office/drawing/2014/main" id="{C985E952-4FC2-4D82-B3CB-206385E65416}"/>
              </a:ext>
            </a:extLst>
          </p:cNvPr>
          <p:cNvSpPr/>
          <p:nvPr/>
        </p:nvSpPr>
        <p:spPr>
          <a:xfrm rot="19010975">
            <a:off x="4357026" y="4023253"/>
            <a:ext cx="1257932" cy="125793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/>
              <a:ea typeface="微软雅黑"/>
              <a:sym typeface="Arial"/>
            </a:endParaRPr>
          </a:p>
        </p:txBody>
      </p:sp>
      <p:sp>
        <p:nvSpPr>
          <p:cNvPr id="40" name="圆角矩形 8">
            <a:extLst>
              <a:ext uri="{FF2B5EF4-FFF2-40B4-BE49-F238E27FC236}">
                <a16:creationId xmlns:a16="http://schemas.microsoft.com/office/drawing/2014/main" id="{C2646288-7504-42AE-8807-9B203AC929E7}"/>
              </a:ext>
            </a:extLst>
          </p:cNvPr>
          <p:cNvSpPr/>
          <p:nvPr/>
        </p:nvSpPr>
        <p:spPr>
          <a:xfrm rot="2564734">
            <a:off x="6509516" y="4023479"/>
            <a:ext cx="1257932" cy="125793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241300" dist="381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/>
              <a:ea typeface="微软雅黑"/>
              <a:sym typeface="Arial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1551E7-36BD-4609-B5D0-834B45EF17F5}"/>
              </a:ext>
            </a:extLst>
          </p:cNvPr>
          <p:cNvSpPr/>
          <p:nvPr/>
        </p:nvSpPr>
        <p:spPr>
          <a:xfrm rot="18900000">
            <a:off x="5347384" y="2861122"/>
            <a:ext cx="1483793" cy="1483793"/>
          </a:xfrm>
          <a:prstGeom prst="rect">
            <a:avLst/>
          </a:prstGeom>
          <a:solidFill>
            <a:srgbClr val="333F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3CBEAB-842E-410C-9FBD-2D59D6B7D4E2}"/>
              </a:ext>
            </a:extLst>
          </p:cNvPr>
          <p:cNvSpPr txBox="1"/>
          <p:nvPr/>
        </p:nvSpPr>
        <p:spPr>
          <a:xfrm>
            <a:off x="8401943" y="1976827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E789F75-4B0D-48CA-B8ED-E212B44C3360}"/>
              </a:ext>
            </a:extLst>
          </p:cNvPr>
          <p:cNvSpPr txBox="1"/>
          <p:nvPr/>
        </p:nvSpPr>
        <p:spPr>
          <a:xfrm>
            <a:off x="8401943" y="2580613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CF37788-F559-42DF-ABF1-9058E817E87C}"/>
              </a:ext>
            </a:extLst>
          </p:cNvPr>
          <p:cNvSpPr txBox="1"/>
          <p:nvPr/>
        </p:nvSpPr>
        <p:spPr>
          <a:xfrm>
            <a:off x="1811241" y="4359593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2AB73A9-9745-4EFB-9A1B-0D27FB2506E7}"/>
              </a:ext>
            </a:extLst>
          </p:cNvPr>
          <p:cNvSpPr txBox="1"/>
          <p:nvPr/>
        </p:nvSpPr>
        <p:spPr>
          <a:xfrm>
            <a:off x="1811241" y="4963379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361C64C-59B9-4E9C-BDE8-4F70AAAD1488}"/>
              </a:ext>
            </a:extLst>
          </p:cNvPr>
          <p:cNvSpPr txBox="1"/>
          <p:nvPr/>
        </p:nvSpPr>
        <p:spPr>
          <a:xfrm>
            <a:off x="8401943" y="4359593"/>
            <a:ext cx="1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D0F1B11-0C5F-4FC4-8A8C-5FF1532253DF}"/>
              </a:ext>
            </a:extLst>
          </p:cNvPr>
          <p:cNvSpPr txBox="1"/>
          <p:nvPr/>
        </p:nvSpPr>
        <p:spPr>
          <a:xfrm>
            <a:off x="8401943" y="4963379"/>
            <a:ext cx="275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pic>
        <p:nvPicPr>
          <p:cNvPr id="50" name="Picture 7" descr="hotairballoon_64px.png">
            <a:extLst>
              <a:ext uri="{FF2B5EF4-FFF2-40B4-BE49-F238E27FC236}">
                <a16:creationId xmlns:a16="http://schemas.microsoft.com/office/drawing/2014/main" id="{73A2A38A-2C7F-4E08-8F39-0D7123264E1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7154" y="4387845"/>
            <a:ext cx="462654" cy="528748"/>
          </a:xfrm>
          <a:prstGeom prst="rect">
            <a:avLst/>
          </a:prstGeom>
        </p:spPr>
      </p:pic>
      <p:sp>
        <p:nvSpPr>
          <p:cNvPr id="51" name="形状">
            <a:extLst>
              <a:ext uri="{FF2B5EF4-FFF2-40B4-BE49-F238E27FC236}">
                <a16:creationId xmlns:a16="http://schemas.microsoft.com/office/drawing/2014/main" id="{99D450D8-9851-4BC4-BA4C-08EF1E10C999}"/>
              </a:ext>
            </a:extLst>
          </p:cNvPr>
          <p:cNvSpPr/>
          <p:nvPr/>
        </p:nvSpPr>
        <p:spPr>
          <a:xfrm>
            <a:off x="4618284" y="2285271"/>
            <a:ext cx="553312" cy="449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559"/>
                </a:moveTo>
                <a:cubicBezTo>
                  <a:pt x="20805" y="2994"/>
                  <a:pt x="19949" y="3285"/>
                  <a:pt x="19055" y="3417"/>
                </a:cubicBezTo>
                <a:cubicBezTo>
                  <a:pt x="19968" y="2742"/>
                  <a:pt x="20672" y="1676"/>
                  <a:pt x="21003" y="401"/>
                </a:cubicBezTo>
                <a:cubicBezTo>
                  <a:pt x="20147" y="1026"/>
                  <a:pt x="19198" y="1478"/>
                  <a:pt x="18187" y="1722"/>
                </a:cubicBezTo>
                <a:cubicBezTo>
                  <a:pt x="17379" y="665"/>
                  <a:pt x="16228" y="0"/>
                  <a:pt x="14953" y="0"/>
                </a:cubicBezTo>
                <a:cubicBezTo>
                  <a:pt x="12506" y="0"/>
                  <a:pt x="10524" y="2441"/>
                  <a:pt x="10524" y="5454"/>
                </a:cubicBezTo>
                <a:cubicBezTo>
                  <a:pt x="10524" y="5881"/>
                  <a:pt x="10561" y="6298"/>
                  <a:pt x="10637" y="6694"/>
                </a:cubicBezTo>
                <a:cubicBezTo>
                  <a:pt x="6954" y="6468"/>
                  <a:pt x="3689" y="4296"/>
                  <a:pt x="1504" y="998"/>
                </a:cubicBezTo>
                <a:cubicBezTo>
                  <a:pt x="1122" y="1806"/>
                  <a:pt x="903" y="2742"/>
                  <a:pt x="903" y="3739"/>
                </a:cubicBezTo>
                <a:cubicBezTo>
                  <a:pt x="903" y="5631"/>
                  <a:pt x="1686" y="7302"/>
                  <a:pt x="2875" y="8279"/>
                </a:cubicBezTo>
                <a:cubicBezTo>
                  <a:pt x="2149" y="8248"/>
                  <a:pt x="1466" y="8005"/>
                  <a:pt x="868" y="7599"/>
                </a:cubicBezTo>
                <a:cubicBezTo>
                  <a:pt x="868" y="7618"/>
                  <a:pt x="868" y="7641"/>
                  <a:pt x="868" y="7666"/>
                </a:cubicBezTo>
                <a:cubicBezTo>
                  <a:pt x="868" y="10307"/>
                  <a:pt x="2395" y="12512"/>
                  <a:pt x="4423" y="13011"/>
                </a:cubicBezTo>
                <a:cubicBezTo>
                  <a:pt x="4051" y="13134"/>
                  <a:pt x="3658" y="13201"/>
                  <a:pt x="3255" y="13201"/>
                </a:cubicBezTo>
                <a:cubicBezTo>
                  <a:pt x="2970" y="13201"/>
                  <a:pt x="2691" y="13168"/>
                  <a:pt x="2420" y="13106"/>
                </a:cubicBezTo>
                <a:cubicBezTo>
                  <a:pt x="2983" y="15270"/>
                  <a:pt x="4621" y="16846"/>
                  <a:pt x="6561" y="16890"/>
                </a:cubicBezTo>
                <a:cubicBezTo>
                  <a:pt x="5042" y="18353"/>
                  <a:pt x="3134" y="19225"/>
                  <a:pt x="1056" y="19225"/>
                </a:cubicBezTo>
                <a:cubicBezTo>
                  <a:pt x="700" y="19225"/>
                  <a:pt x="347" y="19197"/>
                  <a:pt x="0" y="19149"/>
                </a:cubicBezTo>
                <a:cubicBezTo>
                  <a:pt x="1963" y="20695"/>
                  <a:pt x="4290" y="21600"/>
                  <a:pt x="6791" y="21600"/>
                </a:cubicBezTo>
                <a:cubicBezTo>
                  <a:pt x="14943" y="21600"/>
                  <a:pt x="19401" y="13291"/>
                  <a:pt x="19401" y="6084"/>
                </a:cubicBezTo>
                <a:cubicBezTo>
                  <a:pt x="19401" y="5851"/>
                  <a:pt x="19396" y="5613"/>
                  <a:pt x="19388" y="5380"/>
                </a:cubicBezTo>
                <a:cubicBezTo>
                  <a:pt x="20253" y="4614"/>
                  <a:pt x="21005" y="3652"/>
                  <a:pt x="21600" y="2559"/>
                </a:cubicBezTo>
                <a:cubicBezTo>
                  <a:pt x="21600" y="2559"/>
                  <a:pt x="21600" y="2559"/>
                  <a:pt x="21600" y="2559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52" name="形状">
            <a:extLst>
              <a:ext uri="{FF2B5EF4-FFF2-40B4-BE49-F238E27FC236}">
                <a16:creationId xmlns:a16="http://schemas.microsoft.com/office/drawing/2014/main" id="{39880735-BAA1-41B7-9577-4941CD5A9535}"/>
              </a:ext>
            </a:extLst>
          </p:cNvPr>
          <p:cNvSpPr/>
          <p:nvPr/>
        </p:nvSpPr>
        <p:spPr>
          <a:xfrm>
            <a:off x="4592803" y="4252173"/>
            <a:ext cx="768070" cy="769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69" y="9997"/>
                </a:moveTo>
                <a:lnTo>
                  <a:pt x="19134" y="9997"/>
                </a:lnTo>
                <a:lnTo>
                  <a:pt x="19702" y="9417"/>
                </a:lnTo>
                <a:cubicBezTo>
                  <a:pt x="19860" y="9255"/>
                  <a:pt x="19938" y="9045"/>
                  <a:pt x="19938" y="8836"/>
                </a:cubicBezTo>
                <a:cubicBezTo>
                  <a:pt x="19938" y="8620"/>
                  <a:pt x="19855" y="8405"/>
                  <a:pt x="19689" y="8242"/>
                </a:cubicBezTo>
                <a:cubicBezTo>
                  <a:pt x="19361" y="7922"/>
                  <a:pt x="18835" y="7927"/>
                  <a:pt x="18514" y="8255"/>
                </a:cubicBezTo>
                <a:lnTo>
                  <a:pt x="16808" y="9997"/>
                </a:lnTo>
                <a:lnTo>
                  <a:pt x="12818" y="9997"/>
                </a:lnTo>
                <a:lnTo>
                  <a:pt x="15695" y="7120"/>
                </a:lnTo>
                <a:lnTo>
                  <a:pt x="18055" y="7145"/>
                </a:lnTo>
                <a:cubicBezTo>
                  <a:pt x="18514" y="7150"/>
                  <a:pt x="18889" y="6782"/>
                  <a:pt x="18894" y="6323"/>
                </a:cubicBezTo>
                <a:cubicBezTo>
                  <a:pt x="18897" y="6090"/>
                  <a:pt x="18803" y="5879"/>
                  <a:pt x="18651" y="5727"/>
                </a:cubicBezTo>
                <a:cubicBezTo>
                  <a:pt x="18503" y="5579"/>
                  <a:pt x="18299" y="5486"/>
                  <a:pt x="18072" y="5484"/>
                </a:cubicBezTo>
                <a:lnTo>
                  <a:pt x="17338" y="5475"/>
                </a:lnTo>
                <a:lnTo>
                  <a:pt x="18457" y="4357"/>
                </a:lnTo>
                <a:cubicBezTo>
                  <a:pt x="18782" y="4033"/>
                  <a:pt x="18782" y="3507"/>
                  <a:pt x="18457" y="3183"/>
                </a:cubicBezTo>
                <a:cubicBezTo>
                  <a:pt x="18132" y="2858"/>
                  <a:pt x="17607" y="2858"/>
                  <a:pt x="17281" y="3183"/>
                </a:cubicBezTo>
                <a:lnTo>
                  <a:pt x="16125" y="4339"/>
                </a:lnTo>
                <a:lnTo>
                  <a:pt x="16116" y="3528"/>
                </a:lnTo>
                <a:cubicBezTo>
                  <a:pt x="16114" y="3301"/>
                  <a:pt x="16022" y="3098"/>
                  <a:pt x="15873" y="2949"/>
                </a:cubicBezTo>
                <a:cubicBezTo>
                  <a:pt x="15721" y="2797"/>
                  <a:pt x="15510" y="2703"/>
                  <a:pt x="15277" y="2706"/>
                </a:cubicBezTo>
                <a:cubicBezTo>
                  <a:pt x="14818" y="2711"/>
                  <a:pt x="14451" y="3087"/>
                  <a:pt x="14455" y="3546"/>
                </a:cubicBezTo>
                <a:lnTo>
                  <a:pt x="14481" y="5983"/>
                </a:lnTo>
                <a:lnTo>
                  <a:pt x="11603" y="8861"/>
                </a:lnTo>
                <a:lnTo>
                  <a:pt x="11603" y="4792"/>
                </a:lnTo>
                <a:lnTo>
                  <a:pt x="13345" y="3086"/>
                </a:lnTo>
                <a:cubicBezTo>
                  <a:pt x="13673" y="2765"/>
                  <a:pt x="13678" y="2239"/>
                  <a:pt x="13358" y="1911"/>
                </a:cubicBezTo>
                <a:cubicBezTo>
                  <a:pt x="13037" y="1584"/>
                  <a:pt x="12512" y="1578"/>
                  <a:pt x="12183" y="1898"/>
                </a:cubicBezTo>
                <a:lnTo>
                  <a:pt x="11603" y="2466"/>
                </a:lnTo>
                <a:lnTo>
                  <a:pt x="11603" y="831"/>
                </a:lnTo>
                <a:cubicBezTo>
                  <a:pt x="11603" y="372"/>
                  <a:pt x="11232" y="0"/>
                  <a:pt x="10772" y="0"/>
                </a:cubicBezTo>
                <a:cubicBezTo>
                  <a:pt x="10313" y="0"/>
                  <a:pt x="9942" y="372"/>
                  <a:pt x="9942" y="831"/>
                </a:cubicBezTo>
                <a:lnTo>
                  <a:pt x="9942" y="2412"/>
                </a:lnTo>
                <a:lnTo>
                  <a:pt x="9417" y="1898"/>
                </a:lnTo>
                <a:cubicBezTo>
                  <a:pt x="9090" y="1578"/>
                  <a:pt x="8565" y="1584"/>
                  <a:pt x="8242" y="1911"/>
                </a:cubicBezTo>
                <a:cubicBezTo>
                  <a:pt x="7922" y="2239"/>
                  <a:pt x="7927" y="2765"/>
                  <a:pt x="8255" y="3086"/>
                </a:cubicBezTo>
                <a:lnTo>
                  <a:pt x="9942" y="4737"/>
                </a:lnTo>
                <a:lnTo>
                  <a:pt x="9942" y="8726"/>
                </a:lnTo>
                <a:lnTo>
                  <a:pt x="7121" y="5905"/>
                </a:lnTo>
                <a:lnTo>
                  <a:pt x="7146" y="3545"/>
                </a:lnTo>
                <a:cubicBezTo>
                  <a:pt x="7151" y="3086"/>
                  <a:pt x="6782" y="2711"/>
                  <a:pt x="6324" y="2706"/>
                </a:cubicBezTo>
                <a:cubicBezTo>
                  <a:pt x="6091" y="2703"/>
                  <a:pt x="5880" y="2797"/>
                  <a:pt x="5728" y="2949"/>
                </a:cubicBezTo>
                <a:cubicBezTo>
                  <a:pt x="5580" y="3097"/>
                  <a:pt x="5487" y="3301"/>
                  <a:pt x="5484" y="3528"/>
                </a:cubicBezTo>
                <a:lnTo>
                  <a:pt x="5476" y="4262"/>
                </a:lnTo>
                <a:lnTo>
                  <a:pt x="4358" y="3143"/>
                </a:lnTo>
                <a:cubicBezTo>
                  <a:pt x="4034" y="2818"/>
                  <a:pt x="3508" y="2818"/>
                  <a:pt x="3184" y="3143"/>
                </a:cubicBezTo>
                <a:cubicBezTo>
                  <a:pt x="2859" y="3468"/>
                  <a:pt x="2859" y="3993"/>
                  <a:pt x="3184" y="4319"/>
                </a:cubicBezTo>
                <a:lnTo>
                  <a:pt x="4340" y="5475"/>
                </a:lnTo>
                <a:lnTo>
                  <a:pt x="3528" y="5484"/>
                </a:lnTo>
                <a:cubicBezTo>
                  <a:pt x="3302" y="5486"/>
                  <a:pt x="3098" y="5578"/>
                  <a:pt x="2950" y="5727"/>
                </a:cubicBezTo>
                <a:cubicBezTo>
                  <a:pt x="2797" y="5879"/>
                  <a:pt x="2704" y="6090"/>
                  <a:pt x="2706" y="6323"/>
                </a:cubicBezTo>
                <a:cubicBezTo>
                  <a:pt x="2712" y="6782"/>
                  <a:pt x="3088" y="7149"/>
                  <a:pt x="3547" y="7145"/>
                </a:cubicBezTo>
                <a:lnTo>
                  <a:pt x="5984" y="7119"/>
                </a:lnTo>
                <a:lnTo>
                  <a:pt x="8862" y="9997"/>
                </a:lnTo>
                <a:lnTo>
                  <a:pt x="4792" y="9997"/>
                </a:lnTo>
                <a:lnTo>
                  <a:pt x="3086" y="8255"/>
                </a:lnTo>
                <a:cubicBezTo>
                  <a:pt x="2765" y="7927"/>
                  <a:pt x="2239" y="7922"/>
                  <a:pt x="1911" y="8242"/>
                </a:cubicBezTo>
                <a:cubicBezTo>
                  <a:pt x="1584" y="8563"/>
                  <a:pt x="1578" y="9088"/>
                  <a:pt x="1898" y="9417"/>
                </a:cubicBezTo>
                <a:lnTo>
                  <a:pt x="2466" y="9997"/>
                </a:lnTo>
                <a:lnTo>
                  <a:pt x="831" y="9997"/>
                </a:lnTo>
                <a:cubicBezTo>
                  <a:pt x="372" y="9997"/>
                  <a:pt x="0" y="10368"/>
                  <a:pt x="0" y="10828"/>
                </a:cubicBezTo>
                <a:cubicBezTo>
                  <a:pt x="0" y="11287"/>
                  <a:pt x="372" y="11658"/>
                  <a:pt x="831" y="11658"/>
                </a:cubicBezTo>
                <a:lnTo>
                  <a:pt x="2412" y="11658"/>
                </a:lnTo>
                <a:lnTo>
                  <a:pt x="1898" y="12183"/>
                </a:lnTo>
                <a:cubicBezTo>
                  <a:pt x="1578" y="12510"/>
                  <a:pt x="1584" y="13035"/>
                  <a:pt x="1911" y="13358"/>
                </a:cubicBezTo>
                <a:cubicBezTo>
                  <a:pt x="2239" y="13678"/>
                  <a:pt x="2765" y="13673"/>
                  <a:pt x="3086" y="13345"/>
                </a:cubicBezTo>
                <a:lnTo>
                  <a:pt x="4737" y="11658"/>
                </a:lnTo>
                <a:lnTo>
                  <a:pt x="8806" y="11658"/>
                </a:lnTo>
                <a:lnTo>
                  <a:pt x="5984" y="14481"/>
                </a:lnTo>
                <a:lnTo>
                  <a:pt x="3546" y="14455"/>
                </a:lnTo>
                <a:cubicBezTo>
                  <a:pt x="3087" y="14450"/>
                  <a:pt x="2711" y="14818"/>
                  <a:pt x="2706" y="15276"/>
                </a:cubicBezTo>
                <a:cubicBezTo>
                  <a:pt x="2702" y="15735"/>
                  <a:pt x="3069" y="16111"/>
                  <a:pt x="3528" y="16116"/>
                </a:cubicBezTo>
                <a:lnTo>
                  <a:pt x="4340" y="16125"/>
                </a:lnTo>
                <a:lnTo>
                  <a:pt x="3183" y="17281"/>
                </a:lnTo>
                <a:cubicBezTo>
                  <a:pt x="2858" y="17606"/>
                  <a:pt x="2858" y="18132"/>
                  <a:pt x="3183" y="18456"/>
                </a:cubicBezTo>
                <a:cubicBezTo>
                  <a:pt x="3508" y="18781"/>
                  <a:pt x="4033" y="18781"/>
                  <a:pt x="4358" y="18456"/>
                </a:cubicBezTo>
                <a:lnTo>
                  <a:pt x="5476" y="17338"/>
                </a:lnTo>
                <a:lnTo>
                  <a:pt x="5484" y="18072"/>
                </a:lnTo>
                <a:cubicBezTo>
                  <a:pt x="5488" y="18530"/>
                  <a:pt x="5864" y="18898"/>
                  <a:pt x="6324" y="18894"/>
                </a:cubicBezTo>
                <a:cubicBezTo>
                  <a:pt x="6782" y="18889"/>
                  <a:pt x="7150" y="18513"/>
                  <a:pt x="7145" y="18054"/>
                </a:cubicBezTo>
                <a:lnTo>
                  <a:pt x="7120" y="15694"/>
                </a:lnTo>
                <a:lnTo>
                  <a:pt x="9942" y="12873"/>
                </a:lnTo>
                <a:lnTo>
                  <a:pt x="9942" y="16863"/>
                </a:lnTo>
                <a:lnTo>
                  <a:pt x="8255" y="18514"/>
                </a:lnTo>
                <a:cubicBezTo>
                  <a:pt x="7927" y="18835"/>
                  <a:pt x="7922" y="19361"/>
                  <a:pt x="8242" y="19689"/>
                </a:cubicBezTo>
                <a:cubicBezTo>
                  <a:pt x="8405" y="19855"/>
                  <a:pt x="8620" y="19938"/>
                  <a:pt x="8836" y="19938"/>
                </a:cubicBezTo>
                <a:cubicBezTo>
                  <a:pt x="9045" y="19938"/>
                  <a:pt x="9255" y="19860"/>
                  <a:pt x="9417" y="19702"/>
                </a:cubicBezTo>
                <a:lnTo>
                  <a:pt x="9942" y="19188"/>
                </a:lnTo>
                <a:lnTo>
                  <a:pt x="9942" y="20769"/>
                </a:lnTo>
                <a:cubicBezTo>
                  <a:pt x="9942" y="21228"/>
                  <a:pt x="10313" y="21600"/>
                  <a:pt x="10772" y="21600"/>
                </a:cubicBezTo>
                <a:cubicBezTo>
                  <a:pt x="11232" y="21600"/>
                  <a:pt x="11603" y="21228"/>
                  <a:pt x="11603" y="20769"/>
                </a:cubicBezTo>
                <a:lnTo>
                  <a:pt x="11603" y="19134"/>
                </a:lnTo>
                <a:lnTo>
                  <a:pt x="12183" y="19702"/>
                </a:lnTo>
                <a:cubicBezTo>
                  <a:pt x="12345" y="19860"/>
                  <a:pt x="12555" y="19938"/>
                  <a:pt x="12764" y="19938"/>
                </a:cubicBezTo>
                <a:cubicBezTo>
                  <a:pt x="12980" y="19938"/>
                  <a:pt x="13195" y="19855"/>
                  <a:pt x="13358" y="19689"/>
                </a:cubicBezTo>
                <a:cubicBezTo>
                  <a:pt x="13678" y="19361"/>
                  <a:pt x="13673" y="18835"/>
                  <a:pt x="13345" y="18514"/>
                </a:cubicBezTo>
                <a:lnTo>
                  <a:pt x="11603" y="16808"/>
                </a:lnTo>
                <a:lnTo>
                  <a:pt x="11603" y="12738"/>
                </a:lnTo>
                <a:lnTo>
                  <a:pt x="14482" y="15616"/>
                </a:lnTo>
                <a:lnTo>
                  <a:pt x="14456" y="18054"/>
                </a:lnTo>
                <a:cubicBezTo>
                  <a:pt x="14451" y="18513"/>
                  <a:pt x="14819" y="18889"/>
                  <a:pt x="15277" y="18894"/>
                </a:cubicBezTo>
                <a:cubicBezTo>
                  <a:pt x="15736" y="18898"/>
                  <a:pt x="16112" y="18531"/>
                  <a:pt x="16117" y="18072"/>
                </a:cubicBezTo>
                <a:lnTo>
                  <a:pt x="16125" y="17260"/>
                </a:lnTo>
                <a:lnTo>
                  <a:pt x="17282" y="18417"/>
                </a:lnTo>
                <a:cubicBezTo>
                  <a:pt x="17607" y="18742"/>
                  <a:pt x="18133" y="18742"/>
                  <a:pt x="18457" y="18417"/>
                </a:cubicBezTo>
                <a:cubicBezTo>
                  <a:pt x="18782" y="18092"/>
                  <a:pt x="18782" y="17567"/>
                  <a:pt x="18457" y="17242"/>
                </a:cubicBezTo>
                <a:lnTo>
                  <a:pt x="17339" y="16124"/>
                </a:lnTo>
                <a:lnTo>
                  <a:pt x="18073" y="16116"/>
                </a:lnTo>
                <a:cubicBezTo>
                  <a:pt x="18531" y="16112"/>
                  <a:pt x="18898" y="15736"/>
                  <a:pt x="18894" y="15276"/>
                </a:cubicBezTo>
                <a:cubicBezTo>
                  <a:pt x="18889" y="14818"/>
                  <a:pt x="18514" y="14450"/>
                  <a:pt x="18055" y="14455"/>
                </a:cubicBezTo>
                <a:lnTo>
                  <a:pt x="15695" y="14480"/>
                </a:lnTo>
                <a:lnTo>
                  <a:pt x="12874" y="11658"/>
                </a:lnTo>
                <a:lnTo>
                  <a:pt x="16863" y="11658"/>
                </a:lnTo>
                <a:lnTo>
                  <a:pt x="18514" y="13345"/>
                </a:lnTo>
                <a:cubicBezTo>
                  <a:pt x="18835" y="13673"/>
                  <a:pt x="19361" y="13678"/>
                  <a:pt x="19689" y="13358"/>
                </a:cubicBezTo>
                <a:cubicBezTo>
                  <a:pt x="19855" y="13195"/>
                  <a:pt x="19938" y="12980"/>
                  <a:pt x="19938" y="12764"/>
                </a:cubicBezTo>
                <a:cubicBezTo>
                  <a:pt x="19938" y="12555"/>
                  <a:pt x="19860" y="12345"/>
                  <a:pt x="19702" y="12183"/>
                </a:cubicBezTo>
                <a:lnTo>
                  <a:pt x="19188" y="11658"/>
                </a:lnTo>
                <a:lnTo>
                  <a:pt x="20769" y="11658"/>
                </a:lnTo>
                <a:cubicBezTo>
                  <a:pt x="21228" y="11658"/>
                  <a:pt x="21600" y="11287"/>
                  <a:pt x="21600" y="10828"/>
                </a:cubicBezTo>
                <a:cubicBezTo>
                  <a:pt x="21600" y="10368"/>
                  <a:pt x="21228" y="9997"/>
                  <a:pt x="20769" y="999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53" name="Picture 5" descr="video_64px.png">
            <a:extLst>
              <a:ext uri="{FF2B5EF4-FFF2-40B4-BE49-F238E27FC236}">
                <a16:creationId xmlns:a16="http://schemas.microsoft.com/office/drawing/2014/main" id="{547CB547-672F-4A49-A9FA-6C3E8F6C05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01447" y="2347473"/>
            <a:ext cx="447941" cy="3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0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 animBg="1"/>
      <p:bldP spid="36" grpId="0" animBg="1"/>
      <p:bldP spid="39" grpId="0" animBg="1"/>
      <p:bldP spid="40" grpId="0" animBg="1"/>
      <p:bldP spid="3" grpId="0" animBg="1"/>
      <p:bldP spid="41" grpId="0"/>
      <p:bldP spid="42" grpId="0"/>
      <p:bldP spid="46" grpId="0"/>
      <p:bldP spid="47" grpId="0"/>
      <p:bldP spid="48" grpId="0"/>
      <p:bldP spid="49" grpId="0"/>
      <p:bldP spid="51" grpId="0" animBg="1"/>
      <p:bldP spid="5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397</Words>
  <Application>Microsoft Office PowerPoint</Application>
  <PresentationFormat>宽屏</PresentationFormat>
  <Paragraphs>128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Gill Sans</vt:lpstr>
      <vt:lpstr>Gill Sans Light</vt:lpstr>
      <vt:lpstr>等线</vt:lpstr>
      <vt:lpstr>等线 Light</vt:lpstr>
      <vt:lpstr>方正姚体</vt:lpstr>
      <vt:lpstr>微软雅黑</vt:lpstr>
      <vt:lpstr>微软雅黑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yongfa lliao</dc:creator>
  <cp:lastModifiedBy>yongfa lliao</cp:lastModifiedBy>
  <cp:revision>12</cp:revision>
  <dcterms:created xsi:type="dcterms:W3CDTF">2019-05-09T13:15:07Z</dcterms:created>
  <dcterms:modified xsi:type="dcterms:W3CDTF">2019-05-09T14:20:11Z</dcterms:modified>
</cp:coreProperties>
</file>